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17"/>
  </p:notesMasterIdLst>
  <p:handoutMasterIdLst>
    <p:handoutMasterId r:id="rId18"/>
  </p:handoutMasterIdLst>
  <p:sldIdLst>
    <p:sldId id="256" r:id="rId2"/>
    <p:sldId id="258" r:id="rId3"/>
    <p:sldId id="260" r:id="rId4"/>
    <p:sldId id="261" r:id="rId5"/>
    <p:sldId id="263" r:id="rId6"/>
    <p:sldId id="270" r:id="rId7"/>
    <p:sldId id="264" r:id="rId8"/>
    <p:sldId id="271" r:id="rId9"/>
    <p:sldId id="272" r:id="rId10"/>
    <p:sldId id="265" r:id="rId11"/>
    <p:sldId id="269" r:id="rId12"/>
    <p:sldId id="266" r:id="rId13"/>
    <p:sldId id="267" r:id="rId14"/>
    <p:sldId id="274" r:id="rId15"/>
    <p:sldId id="27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412" autoAdjust="0"/>
  </p:normalViewPr>
  <p:slideViewPr>
    <p:cSldViewPr>
      <p:cViewPr varScale="1">
        <p:scale>
          <a:sx n="46" d="100"/>
          <a:sy n="46" d="100"/>
        </p:scale>
        <p:origin x="-207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48FF9C-1385-4DE1-8E0B-C3DDCF81D13B}" type="doc">
      <dgm:prSet loTypeId="urn:microsoft.com/office/officeart/2005/8/layout/cycle4#1" loCatId="cycle" qsTypeId="urn:microsoft.com/office/officeart/2005/8/quickstyle/simple1" qsCatId="simple" csTypeId="urn:microsoft.com/office/officeart/2005/8/colors/accent1_2" csCatId="accent1" phldr="1"/>
      <dgm:spPr/>
      <dgm:t>
        <a:bodyPr/>
        <a:lstStyle/>
        <a:p>
          <a:endParaRPr lang="en-US"/>
        </a:p>
      </dgm:t>
    </dgm:pt>
    <dgm:pt modelId="{BB8C4CAB-3DEC-4989-A545-3E878B7CC779}">
      <dgm:prSet phldrT="[Text]"/>
      <dgm:spPr/>
      <dgm:t>
        <a:bodyPr/>
        <a:lstStyle/>
        <a:p>
          <a:r>
            <a:rPr lang="en-US" dirty="0" smtClean="0"/>
            <a:t>Stage 1</a:t>
          </a:r>
          <a:endParaRPr lang="en-US" dirty="0"/>
        </a:p>
      </dgm:t>
    </dgm:pt>
    <dgm:pt modelId="{E4EE211E-9F35-4144-B60B-35FE7DD6E14E}" type="parTrans" cxnId="{51454C6A-FA3D-4A11-8B89-4A0E10995363}">
      <dgm:prSet/>
      <dgm:spPr/>
      <dgm:t>
        <a:bodyPr/>
        <a:lstStyle/>
        <a:p>
          <a:endParaRPr lang="en-US"/>
        </a:p>
      </dgm:t>
    </dgm:pt>
    <dgm:pt modelId="{4D6EF388-CFBD-463F-9B58-8587E5A28E73}" type="sibTrans" cxnId="{51454C6A-FA3D-4A11-8B89-4A0E10995363}">
      <dgm:prSet/>
      <dgm:spPr/>
      <dgm:t>
        <a:bodyPr/>
        <a:lstStyle/>
        <a:p>
          <a:endParaRPr lang="en-US"/>
        </a:p>
      </dgm:t>
    </dgm:pt>
    <dgm:pt modelId="{7A883748-1AF2-494C-8FA8-B74E040838E8}">
      <dgm:prSet phldrT="[Text]" custT="1"/>
      <dgm:spPr>
        <a:ln>
          <a:noFill/>
        </a:ln>
      </dgm:spPr>
      <dgm:t>
        <a:bodyPr/>
        <a:lstStyle/>
        <a:p>
          <a:r>
            <a:rPr lang="en-US" sz="1800" dirty="0" smtClean="0"/>
            <a:t>KUD’s</a:t>
          </a:r>
          <a:endParaRPr lang="en-US" sz="1800" dirty="0"/>
        </a:p>
      </dgm:t>
    </dgm:pt>
    <dgm:pt modelId="{12F1F0DF-4A8A-4F8F-B524-1278B294C5A0}" type="parTrans" cxnId="{E2748CDB-9D91-4981-B59F-93A3994E8FAB}">
      <dgm:prSet/>
      <dgm:spPr/>
      <dgm:t>
        <a:bodyPr/>
        <a:lstStyle/>
        <a:p>
          <a:endParaRPr lang="en-US"/>
        </a:p>
      </dgm:t>
    </dgm:pt>
    <dgm:pt modelId="{314B0C4F-A8B6-4F92-92C8-767575A39CB2}" type="sibTrans" cxnId="{E2748CDB-9D91-4981-B59F-93A3994E8FAB}">
      <dgm:prSet/>
      <dgm:spPr/>
      <dgm:t>
        <a:bodyPr/>
        <a:lstStyle/>
        <a:p>
          <a:endParaRPr lang="en-US"/>
        </a:p>
      </dgm:t>
    </dgm:pt>
    <dgm:pt modelId="{A926D07F-51DC-42B4-8508-66F3B997F8A4}">
      <dgm:prSet phldrT="[Text]"/>
      <dgm:spPr/>
      <dgm:t>
        <a:bodyPr/>
        <a:lstStyle/>
        <a:p>
          <a:r>
            <a:rPr lang="en-US" dirty="0" smtClean="0"/>
            <a:t>Summative Performance Task</a:t>
          </a:r>
          <a:endParaRPr lang="en-US" dirty="0"/>
        </a:p>
      </dgm:t>
    </dgm:pt>
    <dgm:pt modelId="{18D434FB-FD4A-45E1-A75A-31C5250335B4}" type="parTrans" cxnId="{217A2433-7662-4679-A0EA-A0310A320381}">
      <dgm:prSet/>
      <dgm:spPr/>
      <dgm:t>
        <a:bodyPr/>
        <a:lstStyle/>
        <a:p>
          <a:endParaRPr lang="en-US"/>
        </a:p>
      </dgm:t>
    </dgm:pt>
    <dgm:pt modelId="{9EAAEC18-4811-4F32-B0F7-E0AE077745D4}" type="sibTrans" cxnId="{217A2433-7662-4679-A0EA-A0310A320381}">
      <dgm:prSet/>
      <dgm:spPr/>
      <dgm:t>
        <a:bodyPr/>
        <a:lstStyle/>
        <a:p>
          <a:endParaRPr lang="en-US"/>
        </a:p>
      </dgm:t>
    </dgm:pt>
    <dgm:pt modelId="{BE80B629-BC29-440A-BC35-54C49D96151D}">
      <dgm:prSet phldrT="[Text]" custT="1"/>
      <dgm:spPr>
        <a:ln>
          <a:noFill/>
        </a:ln>
      </dgm:spPr>
      <dgm:t>
        <a:bodyPr/>
        <a:lstStyle/>
        <a:p>
          <a:r>
            <a:rPr lang="en-US" sz="1400" dirty="0" smtClean="0"/>
            <a:t>Formal accountability demands assessments aligned with standards </a:t>
          </a:r>
          <a:endParaRPr lang="en-US" sz="1400" dirty="0"/>
        </a:p>
      </dgm:t>
    </dgm:pt>
    <dgm:pt modelId="{61BEA802-7715-467B-9FAF-80265E78B905}" type="parTrans" cxnId="{B8354516-F712-40F6-8643-E7B4DCC3A678}">
      <dgm:prSet/>
      <dgm:spPr/>
      <dgm:t>
        <a:bodyPr/>
        <a:lstStyle/>
        <a:p>
          <a:endParaRPr lang="en-US"/>
        </a:p>
      </dgm:t>
    </dgm:pt>
    <dgm:pt modelId="{87700667-0D19-4402-B698-C07B71828BCD}" type="sibTrans" cxnId="{B8354516-F712-40F6-8643-E7B4DCC3A678}">
      <dgm:prSet/>
      <dgm:spPr/>
      <dgm:t>
        <a:bodyPr/>
        <a:lstStyle/>
        <a:p>
          <a:endParaRPr lang="en-US"/>
        </a:p>
      </dgm:t>
    </dgm:pt>
    <dgm:pt modelId="{694D3B79-321D-43BD-83E2-7FB55CD42F5E}">
      <dgm:prSet phldrT="[Text]"/>
      <dgm:spPr/>
      <dgm:t>
        <a:bodyPr/>
        <a:lstStyle/>
        <a:p>
          <a:r>
            <a:rPr lang="en-US" dirty="0" err="1" smtClean="0"/>
            <a:t>Preassessment</a:t>
          </a:r>
          <a:endParaRPr lang="en-US" dirty="0"/>
        </a:p>
      </dgm:t>
    </dgm:pt>
    <dgm:pt modelId="{EB64F1BF-C1BD-4357-B02D-123DED5DF231}" type="parTrans" cxnId="{7CD9F9E9-29C1-453E-8B12-AC3AAB3A8ADD}">
      <dgm:prSet/>
      <dgm:spPr/>
      <dgm:t>
        <a:bodyPr/>
        <a:lstStyle/>
        <a:p>
          <a:endParaRPr lang="en-US"/>
        </a:p>
      </dgm:t>
    </dgm:pt>
    <dgm:pt modelId="{2AAE3735-9A26-4731-857B-CE21D253C79F}" type="sibTrans" cxnId="{7CD9F9E9-29C1-453E-8B12-AC3AAB3A8ADD}">
      <dgm:prSet/>
      <dgm:spPr/>
      <dgm:t>
        <a:bodyPr/>
        <a:lstStyle/>
        <a:p>
          <a:endParaRPr lang="en-US"/>
        </a:p>
      </dgm:t>
    </dgm:pt>
    <dgm:pt modelId="{853D54D6-CE94-4B27-AE0F-0AE6BEA78E95}">
      <dgm:prSet phldrT="[Text]" custT="1"/>
      <dgm:spPr>
        <a:ln>
          <a:noFill/>
        </a:ln>
      </dgm:spPr>
      <dgm:t>
        <a:bodyPr/>
        <a:lstStyle/>
        <a:p>
          <a:r>
            <a:rPr lang="en-US" sz="1600" dirty="0" smtClean="0"/>
            <a:t>Tailor instruction to meet the needs of all learners in the classroom</a:t>
          </a:r>
          <a:endParaRPr lang="en-US" sz="1600" dirty="0"/>
        </a:p>
      </dgm:t>
    </dgm:pt>
    <dgm:pt modelId="{DCA70641-8761-4ABF-B821-16FE64EFFE6B}" type="parTrans" cxnId="{3B91B3AA-0C73-4120-B2ED-294CAFC64B26}">
      <dgm:prSet/>
      <dgm:spPr/>
      <dgm:t>
        <a:bodyPr/>
        <a:lstStyle/>
        <a:p>
          <a:endParaRPr lang="en-US"/>
        </a:p>
      </dgm:t>
    </dgm:pt>
    <dgm:pt modelId="{3CD035D2-1A67-46F6-B0A3-56DB5A42F36C}" type="sibTrans" cxnId="{3B91B3AA-0C73-4120-B2ED-294CAFC64B26}">
      <dgm:prSet/>
      <dgm:spPr/>
      <dgm:t>
        <a:bodyPr/>
        <a:lstStyle/>
        <a:p>
          <a:endParaRPr lang="en-US"/>
        </a:p>
      </dgm:t>
    </dgm:pt>
    <dgm:pt modelId="{9CC8B9D2-F767-4657-836A-1455150D2EB0}">
      <dgm:prSet phldrT="[Text]"/>
      <dgm:spPr/>
      <dgm:t>
        <a:bodyPr/>
        <a:lstStyle/>
        <a:p>
          <a:r>
            <a:rPr lang="en-US" dirty="0" smtClean="0"/>
            <a:t>Formative</a:t>
          </a:r>
          <a:endParaRPr lang="en-US" dirty="0"/>
        </a:p>
      </dgm:t>
    </dgm:pt>
    <dgm:pt modelId="{E1D8C62D-54B9-4107-8B0A-8A7196A52F90}" type="parTrans" cxnId="{C3281250-CD8A-4ED7-822A-8FA27D4C1CEE}">
      <dgm:prSet/>
      <dgm:spPr/>
      <dgm:t>
        <a:bodyPr/>
        <a:lstStyle/>
        <a:p>
          <a:endParaRPr lang="en-US"/>
        </a:p>
      </dgm:t>
    </dgm:pt>
    <dgm:pt modelId="{954DA6BA-175A-4253-8405-21A00ECE1AAA}" type="sibTrans" cxnId="{C3281250-CD8A-4ED7-822A-8FA27D4C1CEE}">
      <dgm:prSet/>
      <dgm:spPr/>
      <dgm:t>
        <a:bodyPr/>
        <a:lstStyle/>
        <a:p>
          <a:endParaRPr lang="en-US"/>
        </a:p>
      </dgm:t>
    </dgm:pt>
    <dgm:pt modelId="{1EA627E4-D95F-426B-B345-42A3D9545D65}">
      <dgm:prSet phldrT="[Text]" custT="1"/>
      <dgm:spPr>
        <a:ln>
          <a:noFill/>
        </a:ln>
      </dgm:spPr>
      <dgm:t>
        <a:bodyPr/>
        <a:lstStyle/>
        <a:p>
          <a:r>
            <a:rPr lang="en-US" sz="1400" dirty="0" smtClean="0"/>
            <a:t>Student progress is measured through multiple methods of formative evaluation intentionally designed to magnify student needs and to shape future lessons. </a:t>
          </a:r>
          <a:endParaRPr lang="en-US" sz="1400" dirty="0"/>
        </a:p>
      </dgm:t>
    </dgm:pt>
    <dgm:pt modelId="{DF2EACE2-8FD7-4D72-A0E3-2CF0AD52B483}" type="parTrans" cxnId="{7BAC3204-EC5A-44BA-BF5A-E3972BED31CE}">
      <dgm:prSet/>
      <dgm:spPr/>
      <dgm:t>
        <a:bodyPr/>
        <a:lstStyle/>
        <a:p>
          <a:endParaRPr lang="en-US"/>
        </a:p>
      </dgm:t>
    </dgm:pt>
    <dgm:pt modelId="{986EDC96-8B85-41D4-A22A-7D2E66570266}" type="sibTrans" cxnId="{7BAC3204-EC5A-44BA-BF5A-E3972BED31CE}">
      <dgm:prSet/>
      <dgm:spPr/>
      <dgm:t>
        <a:bodyPr/>
        <a:lstStyle/>
        <a:p>
          <a:endParaRPr lang="en-US"/>
        </a:p>
      </dgm:t>
    </dgm:pt>
    <dgm:pt modelId="{8EE54176-19BF-4F3D-83D2-FD7C39D5165D}">
      <dgm:prSet phldrT="[Text]" custT="1"/>
      <dgm:spPr>
        <a:ln>
          <a:noFill/>
        </a:ln>
      </dgm:spPr>
      <dgm:t>
        <a:bodyPr/>
        <a:lstStyle/>
        <a:p>
          <a:r>
            <a:rPr lang="en-US" sz="1800" dirty="0" smtClean="0"/>
            <a:t>Transfer Understanding and Skills</a:t>
          </a:r>
          <a:endParaRPr lang="en-US" sz="1800" dirty="0"/>
        </a:p>
      </dgm:t>
    </dgm:pt>
    <dgm:pt modelId="{274E0705-06C6-4477-BFDC-2370509A9310}" type="parTrans" cxnId="{47EC955D-B439-4366-B95F-D244C6F94DE2}">
      <dgm:prSet/>
      <dgm:spPr/>
      <dgm:t>
        <a:bodyPr/>
        <a:lstStyle/>
        <a:p>
          <a:endParaRPr lang="en-US"/>
        </a:p>
      </dgm:t>
    </dgm:pt>
    <dgm:pt modelId="{5B20C1F4-9B80-4D5C-BF10-9C7E0D692876}" type="sibTrans" cxnId="{47EC955D-B439-4366-B95F-D244C6F94DE2}">
      <dgm:prSet/>
      <dgm:spPr/>
      <dgm:t>
        <a:bodyPr/>
        <a:lstStyle/>
        <a:p>
          <a:endParaRPr lang="en-US"/>
        </a:p>
      </dgm:t>
    </dgm:pt>
    <dgm:pt modelId="{B52079AC-D7DF-4884-9B81-6C7F976D6A8C}">
      <dgm:prSet phldrT="[Text]" custT="1"/>
      <dgm:spPr>
        <a:ln>
          <a:noFill/>
        </a:ln>
      </dgm:spPr>
      <dgm:t>
        <a:bodyPr/>
        <a:lstStyle/>
        <a:p>
          <a:r>
            <a:rPr lang="en-US" sz="1400" dirty="0" smtClean="0"/>
            <a:t>A student who really understands…. Can explain, interpret, apply, see perspective, demonstrate empathy,  reveal self knowledge </a:t>
          </a:r>
          <a:endParaRPr lang="en-US" sz="1400" dirty="0"/>
        </a:p>
      </dgm:t>
    </dgm:pt>
    <dgm:pt modelId="{FFAE3166-5569-43AC-B369-9FA261EB7F91}" type="parTrans" cxnId="{87C7447F-B369-4474-AD2F-A60A964D7E0C}">
      <dgm:prSet/>
      <dgm:spPr/>
      <dgm:t>
        <a:bodyPr/>
        <a:lstStyle/>
        <a:p>
          <a:endParaRPr lang="en-US"/>
        </a:p>
      </dgm:t>
    </dgm:pt>
    <dgm:pt modelId="{1C47BE44-050B-4BAA-BFC9-2D0CE57A8655}" type="sibTrans" cxnId="{87C7447F-B369-4474-AD2F-A60A964D7E0C}">
      <dgm:prSet/>
      <dgm:spPr/>
      <dgm:t>
        <a:bodyPr/>
        <a:lstStyle/>
        <a:p>
          <a:endParaRPr lang="en-US"/>
        </a:p>
      </dgm:t>
    </dgm:pt>
    <dgm:pt modelId="{C13ABF6D-E5DD-47FA-9D19-C02957E07FBB}">
      <dgm:prSet phldrT="[Text]" custT="1"/>
      <dgm:spPr>
        <a:ln>
          <a:noFill/>
        </a:ln>
      </dgm:spPr>
      <dgm:t>
        <a:bodyPr/>
        <a:lstStyle/>
        <a:p>
          <a:r>
            <a:rPr lang="en-US" sz="1600" dirty="0" smtClean="0"/>
            <a:t>Prior Knowledge</a:t>
          </a:r>
          <a:endParaRPr lang="en-US" sz="1600" dirty="0"/>
        </a:p>
      </dgm:t>
    </dgm:pt>
    <dgm:pt modelId="{D29C1B50-DBD8-4358-88BC-26293CE8393C}" type="parTrans" cxnId="{E7C14BFE-F9DF-44D5-8D1A-343189BA4161}">
      <dgm:prSet/>
      <dgm:spPr/>
      <dgm:t>
        <a:bodyPr/>
        <a:lstStyle/>
        <a:p>
          <a:endParaRPr lang="en-US"/>
        </a:p>
      </dgm:t>
    </dgm:pt>
    <dgm:pt modelId="{3DB1C61C-30E9-4C67-A6F9-374CE43B5B6C}" type="sibTrans" cxnId="{E7C14BFE-F9DF-44D5-8D1A-343189BA4161}">
      <dgm:prSet/>
      <dgm:spPr/>
      <dgm:t>
        <a:bodyPr/>
        <a:lstStyle/>
        <a:p>
          <a:endParaRPr lang="en-US"/>
        </a:p>
      </dgm:t>
    </dgm:pt>
    <dgm:pt modelId="{B63DB45E-49AF-4439-93B3-2EF1011795FE}">
      <dgm:prSet phldrT="[Text]" custT="1"/>
      <dgm:spPr>
        <a:ln>
          <a:noFill/>
        </a:ln>
      </dgm:spPr>
      <dgm:t>
        <a:bodyPr/>
        <a:lstStyle/>
        <a:p>
          <a:r>
            <a:rPr lang="en-US" sz="1600" dirty="0" smtClean="0"/>
            <a:t>Learning Style</a:t>
          </a:r>
          <a:endParaRPr lang="en-US" sz="1600" dirty="0"/>
        </a:p>
      </dgm:t>
    </dgm:pt>
    <dgm:pt modelId="{73AB91DB-881F-492F-9228-AF83D44D2127}" type="parTrans" cxnId="{C425AAC4-58CC-4A8B-ABD5-F3A2F0C0FC61}">
      <dgm:prSet/>
      <dgm:spPr/>
      <dgm:t>
        <a:bodyPr/>
        <a:lstStyle/>
        <a:p>
          <a:endParaRPr lang="en-US"/>
        </a:p>
      </dgm:t>
    </dgm:pt>
    <dgm:pt modelId="{43243C77-E27E-4776-BDF4-F750C732CDEC}" type="sibTrans" cxnId="{C425AAC4-58CC-4A8B-ABD5-F3A2F0C0FC61}">
      <dgm:prSet/>
      <dgm:spPr/>
      <dgm:t>
        <a:bodyPr/>
        <a:lstStyle/>
        <a:p>
          <a:endParaRPr lang="en-US"/>
        </a:p>
      </dgm:t>
    </dgm:pt>
    <dgm:pt modelId="{EDD2CF14-E045-4B35-9A9C-33565353192E}">
      <dgm:prSet phldrT="[Text]" custT="1"/>
      <dgm:spPr>
        <a:ln>
          <a:noFill/>
        </a:ln>
      </dgm:spPr>
      <dgm:t>
        <a:bodyPr/>
        <a:lstStyle/>
        <a:p>
          <a:r>
            <a:rPr lang="en-US" sz="1600" dirty="0" smtClean="0"/>
            <a:t>Interest </a:t>
          </a:r>
          <a:endParaRPr lang="en-US" sz="1600" dirty="0"/>
        </a:p>
      </dgm:t>
    </dgm:pt>
    <dgm:pt modelId="{7239E254-40E1-4CBE-98C8-87AAB919F347}" type="parTrans" cxnId="{009F6B05-A812-4EFA-8CEC-E9A48E560961}">
      <dgm:prSet/>
      <dgm:spPr/>
      <dgm:t>
        <a:bodyPr/>
        <a:lstStyle/>
        <a:p>
          <a:endParaRPr lang="en-US"/>
        </a:p>
      </dgm:t>
    </dgm:pt>
    <dgm:pt modelId="{85CD4615-3E1E-4998-B9F7-1CBDB23902BA}" type="sibTrans" cxnId="{009F6B05-A812-4EFA-8CEC-E9A48E560961}">
      <dgm:prSet/>
      <dgm:spPr/>
      <dgm:t>
        <a:bodyPr/>
        <a:lstStyle/>
        <a:p>
          <a:endParaRPr lang="en-US"/>
        </a:p>
      </dgm:t>
    </dgm:pt>
    <dgm:pt modelId="{B79CB9BA-DDA7-4E23-9AC5-80AD77598C9E}" type="pres">
      <dgm:prSet presAssocID="{1748FF9C-1385-4DE1-8E0B-C3DDCF81D13B}" presName="cycleMatrixDiagram" presStyleCnt="0">
        <dgm:presLayoutVars>
          <dgm:chMax val="1"/>
          <dgm:dir/>
          <dgm:animLvl val="lvl"/>
          <dgm:resizeHandles val="exact"/>
        </dgm:presLayoutVars>
      </dgm:prSet>
      <dgm:spPr/>
      <dgm:t>
        <a:bodyPr/>
        <a:lstStyle/>
        <a:p>
          <a:endParaRPr lang="en-US"/>
        </a:p>
      </dgm:t>
    </dgm:pt>
    <dgm:pt modelId="{4FEB059C-0873-49EB-965C-55B86004D760}" type="pres">
      <dgm:prSet presAssocID="{1748FF9C-1385-4DE1-8E0B-C3DDCF81D13B}" presName="children" presStyleCnt="0"/>
      <dgm:spPr/>
    </dgm:pt>
    <dgm:pt modelId="{470EC9BD-EC00-4D21-85B6-7059CE5EB677}" type="pres">
      <dgm:prSet presAssocID="{1748FF9C-1385-4DE1-8E0B-C3DDCF81D13B}" presName="child1group" presStyleCnt="0"/>
      <dgm:spPr/>
    </dgm:pt>
    <dgm:pt modelId="{AD098F23-025E-4F90-8A69-9067C33C329D}" type="pres">
      <dgm:prSet presAssocID="{1748FF9C-1385-4DE1-8E0B-C3DDCF81D13B}" presName="child1" presStyleLbl="bgAcc1" presStyleIdx="0" presStyleCnt="4"/>
      <dgm:spPr/>
      <dgm:t>
        <a:bodyPr/>
        <a:lstStyle/>
        <a:p>
          <a:endParaRPr lang="en-US"/>
        </a:p>
      </dgm:t>
    </dgm:pt>
    <dgm:pt modelId="{BAC62616-4E0C-4B0C-8384-B27C82D92BA6}" type="pres">
      <dgm:prSet presAssocID="{1748FF9C-1385-4DE1-8E0B-C3DDCF81D13B}" presName="child1Text" presStyleLbl="bgAcc1" presStyleIdx="0" presStyleCnt="4">
        <dgm:presLayoutVars>
          <dgm:bulletEnabled val="1"/>
        </dgm:presLayoutVars>
      </dgm:prSet>
      <dgm:spPr/>
      <dgm:t>
        <a:bodyPr/>
        <a:lstStyle/>
        <a:p>
          <a:endParaRPr lang="en-US"/>
        </a:p>
      </dgm:t>
    </dgm:pt>
    <dgm:pt modelId="{352C8AD7-A670-4D48-838D-0A6D29A1C245}" type="pres">
      <dgm:prSet presAssocID="{1748FF9C-1385-4DE1-8E0B-C3DDCF81D13B}" presName="child2group" presStyleCnt="0"/>
      <dgm:spPr/>
    </dgm:pt>
    <dgm:pt modelId="{39DA86D1-13E7-4B00-AE8D-4E3C3345C72C}" type="pres">
      <dgm:prSet presAssocID="{1748FF9C-1385-4DE1-8E0B-C3DDCF81D13B}" presName="child2" presStyleLbl="bgAcc1" presStyleIdx="1" presStyleCnt="4" custScaleX="94598" custScaleY="76536" custLinFactNeighborX="23023" custLinFactNeighborY="-3469"/>
      <dgm:spPr/>
      <dgm:t>
        <a:bodyPr/>
        <a:lstStyle/>
        <a:p>
          <a:endParaRPr lang="en-US"/>
        </a:p>
      </dgm:t>
    </dgm:pt>
    <dgm:pt modelId="{DA954697-B874-4958-B1F4-98B43D54D7B0}" type="pres">
      <dgm:prSet presAssocID="{1748FF9C-1385-4DE1-8E0B-C3DDCF81D13B}" presName="child2Text" presStyleLbl="bgAcc1" presStyleIdx="1" presStyleCnt="4">
        <dgm:presLayoutVars>
          <dgm:bulletEnabled val="1"/>
        </dgm:presLayoutVars>
      </dgm:prSet>
      <dgm:spPr/>
      <dgm:t>
        <a:bodyPr/>
        <a:lstStyle/>
        <a:p>
          <a:endParaRPr lang="en-US"/>
        </a:p>
      </dgm:t>
    </dgm:pt>
    <dgm:pt modelId="{FC87BCE4-79CB-4E7B-B2B4-2DE781ECD755}" type="pres">
      <dgm:prSet presAssocID="{1748FF9C-1385-4DE1-8E0B-C3DDCF81D13B}" presName="child3group" presStyleCnt="0"/>
      <dgm:spPr/>
    </dgm:pt>
    <dgm:pt modelId="{589DDF7F-F462-4061-BD05-3F56F5565E76}" type="pres">
      <dgm:prSet presAssocID="{1748FF9C-1385-4DE1-8E0B-C3DDCF81D13B}" presName="child3" presStyleLbl="bgAcc1" presStyleIdx="2" presStyleCnt="4" custLinFactNeighborX="15722" custLinFactNeighborY="8920"/>
      <dgm:spPr/>
      <dgm:t>
        <a:bodyPr/>
        <a:lstStyle/>
        <a:p>
          <a:endParaRPr lang="en-US"/>
        </a:p>
      </dgm:t>
    </dgm:pt>
    <dgm:pt modelId="{D7AA814C-EEF5-4F6A-BC70-838C701B9C45}" type="pres">
      <dgm:prSet presAssocID="{1748FF9C-1385-4DE1-8E0B-C3DDCF81D13B}" presName="child3Text" presStyleLbl="bgAcc1" presStyleIdx="2" presStyleCnt="4">
        <dgm:presLayoutVars>
          <dgm:bulletEnabled val="1"/>
        </dgm:presLayoutVars>
      </dgm:prSet>
      <dgm:spPr/>
      <dgm:t>
        <a:bodyPr/>
        <a:lstStyle/>
        <a:p>
          <a:endParaRPr lang="en-US"/>
        </a:p>
      </dgm:t>
    </dgm:pt>
    <dgm:pt modelId="{8F4BC174-B3FE-457E-8C20-A7657A72104A}" type="pres">
      <dgm:prSet presAssocID="{1748FF9C-1385-4DE1-8E0B-C3DDCF81D13B}" presName="child4group" presStyleCnt="0"/>
      <dgm:spPr/>
    </dgm:pt>
    <dgm:pt modelId="{8A27EFF1-A975-44C2-B635-9351FF57B027}" type="pres">
      <dgm:prSet presAssocID="{1748FF9C-1385-4DE1-8E0B-C3DDCF81D13B}" presName="child4" presStyleLbl="bgAcc1" presStyleIdx="3" presStyleCnt="4" custLinFactNeighborX="-7273" custLinFactNeighborY="-503"/>
      <dgm:spPr/>
      <dgm:t>
        <a:bodyPr/>
        <a:lstStyle/>
        <a:p>
          <a:endParaRPr lang="en-US"/>
        </a:p>
      </dgm:t>
    </dgm:pt>
    <dgm:pt modelId="{99807F8C-79C0-47F1-A999-D000C24B9F7D}" type="pres">
      <dgm:prSet presAssocID="{1748FF9C-1385-4DE1-8E0B-C3DDCF81D13B}" presName="child4Text" presStyleLbl="bgAcc1" presStyleIdx="3" presStyleCnt="4">
        <dgm:presLayoutVars>
          <dgm:bulletEnabled val="1"/>
        </dgm:presLayoutVars>
      </dgm:prSet>
      <dgm:spPr/>
      <dgm:t>
        <a:bodyPr/>
        <a:lstStyle/>
        <a:p>
          <a:endParaRPr lang="en-US"/>
        </a:p>
      </dgm:t>
    </dgm:pt>
    <dgm:pt modelId="{FF67485E-2596-4B14-B390-28BC2448D440}" type="pres">
      <dgm:prSet presAssocID="{1748FF9C-1385-4DE1-8E0B-C3DDCF81D13B}" presName="childPlaceholder" presStyleCnt="0"/>
      <dgm:spPr/>
    </dgm:pt>
    <dgm:pt modelId="{F473BC39-1771-4DFB-AC82-4237A850C620}" type="pres">
      <dgm:prSet presAssocID="{1748FF9C-1385-4DE1-8E0B-C3DDCF81D13B}" presName="circle" presStyleCnt="0"/>
      <dgm:spPr/>
    </dgm:pt>
    <dgm:pt modelId="{72AF5BD4-E99E-413D-B127-221FF5574FA4}" type="pres">
      <dgm:prSet presAssocID="{1748FF9C-1385-4DE1-8E0B-C3DDCF81D13B}" presName="quadrant1" presStyleLbl="node1" presStyleIdx="0" presStyleCnt="4">
        <dgm:presLayoutVars>
          <dgm:chMax val="1"/>
          <dgm:bulletEnabled val="1"/>
        </dgm:presLayoutVars>
      </dgm:prSet>
      <dgm:spPr/>
      <dgm:t>
        <a:bodyPr/>
        <a:lstStyle/>
        <a:p>
          <a:endParaRPr lang="en-US"/>
        </a:p>
      </dgm:t>
    </dgm:pt>
    <dgm:pt modelId="{9E50B77B-2AED-4C5C-860B-CE13102BD063}" type="pres">
      <dgm:prSet presAssocID="{1748FF9C-1385-4DE1-8E0B-C3DDCF81D13B}" presName="quadrant2" presStyleLbl="node1" presStyleIdx="1" presStyleCnt="4" custLinFactNeighborX="2021" custLinFactNeighborY="-1617">
        <dgm:presLayoutVars>
          <dgm:chMax val="1"/>
          <dgm:bulletEnabled val="1"/>
        </dgm:presLayoutVars>
      </dgm:prSet>
      <dgm:spPr/>
      <dgm:t>
        <a:bodyPr/>
        <a:lstStyle/>
        <a:p>
          <a:endParaRPr lang="en-US"/>
        </a:p>
      </dgm:t>
    </dgm:pt>
    <dgm:pt modelId="{4A05F5C3-046A-4AB8-826F-2949156D71FD}" type="pres">
      <dgm:prSet presAssocID="{1748FF9C-1385-4DE1-8E0B-C3DDCF81D13B}" presName="quadrant3" presStyleLbl="node1" presStyleIdx="2" presStyleCnt="4">
        <dgm:presLayoutVars>
          <dgm:chMax val="1"/>
          <dgm:bulletEnabled val="1"/>
        </dgm:presLayoutVars>
      </dgm:prSet>
      <dgm:spPr/>
      <dgm:t>
        <a:bodyPr/>
        <a:lstStyle/>
        <a:p>
          <a:endParaRPr lang="en-US"/>
        </a:p>
      </dgm:t>
    </dgm:pt>
    <dgm:pt modelId="{D1BEEDFD-3606-4F5D-8D1C-7EBB8574D3E0}" type="pres">
      <dgm:prSet presAssocID="{1748FF9C-1385-4DE1-8E0B-C3DDCF81D13B}" presName="quadrant4" presStyleLbl="node1" presStyleIdx="3" presStyleCnt="4">
        <dgm:presLayoutVars>
          <dgm:chMax val="1"/>
          <dgm:bulletEnabled val="1"/>
        </dgm:presLayoutVars>
      </dgm:prSet>
      <dgm:spPr/>
      <dgm:t>
        <a:bodyPr/>
        <a:lstStyle/>
        <a:p>
          <a:endParaRPr lang="en-US"/>
        </a:p>
      </dgm:t>
    </dgm:pt>
    <dgm:pt modelId="{03C6F2AA-0085-4636-A6E3-6582B602605D}" type="pres">
      <dgm:prSet presAssocID="{1748FF9C-1385-4DE1-8E0B-C3DDCF81D13B}" presName="quadrantPlaceholder" presStyleCnt="0"/>
      <dgm:spPr/>
    </dgm:pt>
    <dgm:pt modelId="{BCB5F929-4086-40CD-ACAF-60E2C189161E}" type="pres">
      <dgm:prSet presAssocID="{1748FF9C-1385-4DE1-8E0B-C3DDCF81D13B}" presName="center1" presStyleLbl="fgShp" presStyleIdx="0" presStyleCnt="2"/>
      <dgm:spPr/>
    </dgm:pt>
    <dgm:pt modelId="{CEC93EE2-F443-45AD-8C05-9AF9E6F481EE}" type="pres">
      <dgm:prSet presAssocID="{1748FF9C-1385-4DE1-8E0B-C3DDCF81D13B}" presName="center2" presStyleLbl="fgShp" presStyleIdx="1" presStyleCnt="2"/>
      <dgm:spPr/>
    </dgm:pt>
  </dgm:ptLst>
  <dgm:cxnLst>
    <dgm:cxn modelId="{C425AAC4-58CC-4A8B-ABD5-F3A2F0C0FC61}" srcId="{853D54D6-CE94-4B27-AE0F-0AE6BEA78E95}" destId="{B63DB45E-49AF-4439-93B3-2EF1011795FE}" srcOrd="1" destOrd="0" parTransId="{73AB91DB-881F-492F-9228-AF83D44D2127}" sibTransId="{43243C77-E27E-4776-BDF4-F750C732CDEC}"/>
    <dgm:cxn modelId="{7BAC3204-EC5A-44BA-BF5A-E3972BED31CE}" srcId="{9CC8B9D2-F767-4657-836A-1455150D2EB0}" destId="{1EA627E4-D95F-426B-B345-42A3D9545D65}" srcOrd="0" destOrd="0" parTransId="{DF2EACE2-8FD7-4D72-A0E3-2CF0AD52B483}" sibTransId="{986EDC96-8B85-41D4-A22A-7D2E66570266}"/>
    <dgm:cxn modelId="{7CD9F9E9-29C1-453E-8B12-AC3AAB3A8ADD}" srcId="{1748FF9C-1385-4DE1-8E0B-C3DDCF81D13B}" destId="{694D3B79-321D-43BD-83E2-7FB55CD42F5E}" srcOrd="2" destOrd="0" parTransId="{EB64F1BF-C1BD-4357-B02D-123DED5DF231}" sibTransId="{2AAE3735-9A26-4731-857B-CE21D253C79F}"/>
    <dgm:cxn modelId="{DF1BF951-9E82-4920-929B-B9DFC92C08FC}" type="presOf" srcId="{EDD2CF14-E045-4B35-9A9C-33565353192E}" destId="{589DDF7F-F462-4061-BD05-3F56F5565E76}" srcOrd="0" destOrd="3" presId="urn:microsoft.com/office/officeart/2005/8/layout/cycle4#1"/>
    <dgm:cxn modelId="{6776814D-F738-462E-BD10-D6A2DBFEE230}" type="presOf" srcId="{B63DB45E-49AF-4439-93B3-2EF1011795FE}" destId="{589DDF7F-F462-4061-BD05-3F56F5565E76}" srcOrd="0" destOrd="2" presId="urn:microsoft.com/office/officeart/2005/8/layout/cycle4#1"/>
    <dgm:cxn modelId="{76B7F291-28F1-40CA-B891-857251FAE5B0}" type="presOf" srcId="{BE80B629-BC29-440A-BC35-54C49D96151D}" destId="{39DA86D1-13E7-4B00-AE8D-4E3C3345C72C}" srcOrd="0" destOrd="0" presId="urn:microsoft.com/office/officeart/2005/8/layout/cycle4#1"/>
    <dgm:cxn modelId="{D828A1C2-094F-436C-A782-F7E6540B75F0}" type="presOf" srcId="{853D54D6-CE94-4B27-AE0F-0AE6BEA78E95}" destId="{589DDF7F-F462-4061-BD05-3F56F5565E76}" srcOrd="0" destOrd="0" presId="urn:microsoft.com/office/officeart/2005/8/layout/cycle4#1"/>
    <dgm:cxn modelId="{47EC955D-B439-4366-B95F-D244C6F94DE2}" srcId="{BB8C4CAB-3DEC-4989-A545-3E878B7CC779}" destId="{8EE54176-19BF-4F3D-83D2-FD7C39D5165D}" srcOrd="0" destOrd="0" parTransId="{274E0705-06C6-4477-BFDC-2370509A9310}" sibTransId="{5B20C1F4-9B80-4D5C-BF10-9C7E0D692876}"/>
    <dgm:cxn modelId="{39BAEA04-03A1-4DD8-9D5B-AD262FC5BFA3}" type="presOf" srcId="{C13ABF6D-E5DD-47FA-9D19-C02957E07FBB}" destId="{589DDF7F-F462-4061-BD05-3F56F5565E76}" srcOrd="0" destOrd="1" presId="urn:microsoft.com/office/officeart/2005/8/layout/cycle4#1"/>
    <dgm:cxn modelId="{E7C14BFE-F9DF-44D5-8D1A-343189BA4161}" srcId="{853D54D6-CE94-4B27-AE0F-0AE6BEA78E95}" destId="{C13ABF6D-E5DD-47FA-9D19-C02957E07FBB}" srcOrd="0" destOrd="0" parTransId="{D29C1B50-DBD8-4358-88BC-26293CE8393C}" sibTransId="{3DB1C61C-30E9-4C67-A6F9-374CE43B5B6C}"/>
    <dgm:cxn modelId="{C4B911EA-AC4F-4A5A-96EF-530F6CCBDDB0}" type="presOf" srcId="{1EA627E4-D95F-426B-B345-42A3D9545D65}" destId="{99807F8C-79C0-47F1-A999-D000C24B9F7D}" srcOrd="1" destOrd="0" presId="urn:microsoft.com/office/officeart/2005/8/layout/cycle4#1"/>
    <dgm:cxn modelId="{B8354516-F712-40F6-8643-E7B4DCC3A678}" srcId="{A926D07F-51DC-42B4-8508-66F3B997F8A4}" destId="{BE80B629-BC29-440A-BC35-54C49D96151D}" srcOrd="0" destOrd="0" parTransId="{61BEA802-7715-467B-9FAF-80265E78B905}" sibTransId="{87700667-0D19-4402-B698-C07B71828BCD}"/>
    <dgm:cxn modelId="{1AB4D93A-6C9C-4DD0-B9D3-336A08CB445A}" type="presOf" srcId="{B63DB45E-49AF-4439-93B3-2EF1011795FE}" destId="{D7AA814C-EEF5-4F6A-BC70-838C701B9C45}" srcOrd="1" destOrd="2" presId="urn:microsoft.com/office/officeart/2005/8/layout/cycle4#1"/>
    <dgm:cxn modelId="{C3281250-CD8A-4ED7-822A-8FA27D4C1CEE}" srcId="{1748FF9C-1385-4DE1-8E0B-C3DDCF81D13B}" destId="{9CC8B9D2-F767-4657-836A-1455150D2EB0}" srcOrd="3" destOrd="0" parTransId="{E1D8C62D-54B9-4107-8B0A-8A7196A52F90}" sibTransId="{954DA6BA-175A-4253-8405-21A00ECE1AAA}"/>
    <dgm:cxn modelId="{009F6B05-A812-4EFA-8CEC-E9A48E560961}" srcId="{853D54D6-CE94-4B27-AE0F-0AE6BEA78E95}" destId="{EDD2CF14-E045-4B35-9A9C-33565353192E}" srcOrd="2" destOrd="0" parTransId="{7239E254-40E1-4CBE-98C8-87AAB919F347}" sibTransId="{85CD4615-3E1E-4998-B9F7-1CBDB23902BA}"/>
    <dgm:cxn modelId="{51454C6A-FA3D-4A11-8B89-4A0E10995363}" srcId="{1748FF9C-1385-4DE1-8E0B-C3DDCF81D13B}" destId="{BB8C4CAB-3DEC-4989-A545-3E878B7CC779}" srcOrd="0" destOrd="0" parTransId="{E4EE211E-9F35-4144-B60B-35FE7DD6E14E}" sibTransId="{4D6EF388-CFBD-463F-9B58-8587E5A28E73}"/>
    <dgm:cxn modelId="{CDAA02D4-C67B-4F0D-9CFD-BB1E1D9D8E19}" type="presOf" srcId="{7A883748-1AF2-494C-8FA8-B74E040838E8}" destId="{BAC62616-4E0C-4B0C-8384-B27C82D92BA6}" srcOrd="1" destOrd="1" presId="urn:microsoft.com/office/officeart/2005/8/layout/cycle4#1"/>
    <dgm:cxn modelId="{87C7447F-B369-4474-AD2F-A60A964D7E0C}" srcId="{A926D07F-51DC-42B4-8508-66F3B997F8A4}" destId="{B52079AC-D7DF-4884-9B81-6C7F976D6A8C}" srcOrd="1" destOrd="0" parTransId="{FFAE3166-5569-43AC-B369-9FA261EB7F91}" sibTransId="{1C47BE44-050B-4BAA-BFC9-2D0CE57A8655}"/>
    <dgm:cxn modelId="{1E930CED-35E1-452C-9204-584A5682827A}" type="presOf" srcId="{BB8C4CAB-3DEC-4989-A545-3E878B7CC779}" destId="{72AF5BD4-E99E-413D-B127-221FF5574FA4}" srcOrd="0" destOrd="0" presId="urn:microsoft.com/office/officeart/2005/8/layout/cycle4#1"/>
    <dgm:cxn modelId="{9769B38E-2C96-4666-BD21-B88D45731BD0}" type="presOf" srcId="{A926D07F-51DC-42B4-8508-66F3B997F8A4}" destId="{9E50B77B-2AED-4C5C-860B-CE13102BD063}" srcOrd="0" destOrd="0" presId="urn:microsoft.com/office/officeart/2005/8/layout/cycle4#1"/>
    <dgm:cxn modelId="{EC642065-C6C2-4BB7-A994-749FB75A4B3E}" type="presOf" srcId="{1748FF9C-1385-4DE1-8E0B-C3DDCF81D13B}" destId="{B79CB9BA-DDA7-4E23-9AC5-80AD77598C9E}" srcOrd="0" destOrd="0" presId="urn:microsoft.com/office/officeart/2005/8/layout/cycle4#1"/>
    <dgm:cxn modelId="{76C4B12D-643E-447F-B6E0-7E2900E2F564}" type="presOf" srcId="{694D3B79-321D-43BD-83E2-7FB55CD42F5E}" destId="{4A05F5C3-046A-4AB8-826F-2949156D71FD}" srcOrd="0" destOrd="0" presId="urn:microsoft.com/office/officeart/2005/8/layout/cycle4#1"/>
    <dgm:cxn modelId="{AC730EF6-6C3E-404A-85E2-D532A4A1DB2D}" type="presOf" srcId="{1EA627E4-D95F-426B-B345-42A3D9545D65}" destId="{8A27EFF1-A975-44C2-B635-9351FF57B027}" srcOrd="0" destOrd="0" presId="urn:microsoft.com/office/officeart/2005/8/layout/cycle4#1"/>
    <dgm:cxn modelId="{00DD8D59-BECA-4B0C-8564-A609A43497DA}" type="presOf" srcId="{9CC8B9D2-F767-4657-836A-1455150D2EB0}" destId="{D1BEEDFD-3606-4F5D-8D1C-7EBB8574D3E0}" srcOrd="0" destOrd="0" presId="urn:microsoft.com/office/officeart/2005/8/layout/cycle4#1"/>
    <dgm:cxn modelId="{3B91B3AA-0C73-4120-B2ED-294CAFC64B26}" srcId="{694D3B79-321D-43BD-83E2-7FB55CD42F5E}" destId="{853D54D6-CE94-4B27-AE0F-0AE6BEA78E95}" srcOrd="0" destOrd="0" parTransId="{DCA70641-8761-4ABF-B821-16FE64EFFE6B}" sibTransId="{3CD035D2-1A67-46F6-B0A3-56DB5A42F36C}"/>
    <dgm:cxn modelId="{F941CF05-4336-4869-910D-1685A9336423}" type="presOf" srcId="{B52079AC-D7DF-4884-9B81-6C7F976D6A8C}" destId="{39DA86D1-13E7-4B00-AE8D-4E3C3345C72C}" srcOrd="0" destOrd="1" presId="urn:microsoft.com/office/officeart/2005/8/layout/cycle4#1"/>
    <dgm:cxn modelId="{0E282439-ADDE-46D3-8173-4BA6461641ED}" type="presOf" srcId="{7A883748-1AF2-494C-8FA8-B74E040838E8}" destId="{AD098F23-025E-4F90-8A69-9067C33C329D}" srcOrd="0" destOrd="1" presId="urn:microsoft.com/office/officeart/2005/8/layout/cycle4#1"/>
    <dgm:cxn modelId="{60E31088-A8BA-4A7D-8557-DBC8EAE624BF}" type="presOf" srcId="{B52079AC-D7DF-4884-9B81-6C7F976D6A8C}" destId="{DA954697-B874-4958-B1F4-98B43D54D7B0}" srcOrd="1" destOrd="1" presId="urn:microsoft.com/office/officeart/2005/8/layout/cycle4#1"/>
    <dgm:cxn modelId="{E2748CDB-9D91-4981-B59F-93A3994E8FAB}" srcId="{BB8C4CAB-3DEC-4989-A545-3E878B7CC779}" destId="{7A883748-1AF2-494C-8FA8-B74E040838E8}" srcOrd="1" destOrd="0" parTransId="{12F1F0DF-4A8A-4F8F-B524-1278B294C5A0}" sibTransId="{314B0C4F-A8B6-4F92-92C8-767575A39CB2}"/>
    <dgm:cxn modelId="{A79F185E-B5EF-4AEA-9482-BBD321E74480}" type="presOf" srcId="{853D54D6-CE94-4B27-AE0F-0AE6BEA78E95}" destId="{D7AA814C-EEF5-4F6A-BC70-838C701B9C45}" srcOrd="1" destOrd="0" presId="urn:microsoft.com/office/officeart/2005/8/layout/cycle4#1"/>
    <dgm:cxn modelId="{217A2433-7662-4679-A0EA-A0310A320381}" srcId="{1748FF9C-1385-4DE1-8E0B-C3DDCF81D13B}" destId="{A926D07F-51DC-42B4-8508-66F3B997F8A4}" srcOrd="1" destOrd="0" parTransId="{18D434FB-FD4A-45E1-A75A-31C5250335B4}" sibTransId="{9EAAEC18-4811-4F32-B0F7-E0AE077745D4}"/>
    <dgm:cxn modelId="{84C9915F-F37E-41D6-97E7-AAB04062B195}" type="presOf" srcId="{8EE54176-19BF-4F3D-83D2-FD7C39D5165D}" destId="{BAC62616-4E0C-4B0C-8384-B27C82D92BA6}" srcOrd="1" destOrd="0" presId="urn:microsoft.com/office/officeart/2005/8/layout/cycle4#1"/>
    <dgm:cxn modelId="{55576889-43F5-4D2E-BEEE-76AB33BBB354}" type="presOf" srcId="{BE80B629-BC29-440A-BC35-54C49D96151D}" destId="{DA954697-B874-4958-B1F4-98B43D54D7B0}" srcOrd="1" destOrd="0" presId="urn:microsoft.com/office/officeart/2005/8/layout/cycle4#1"/>
    <dgm:cxn modelId="{E080B82E-D387-41EF-A980-3C0A71DBFC81}" type="presOf" srcId="{C13ABF6D-E5DD-47FA-9D19-C02957E07FBB}" destId="{D7AA814C-EEF5-4F6A-BC70-838C701B9C45}" srcOrd="1" destOrd="1" presId="urn:microsoft.com/office/officeart/2005/8/layout/cycle4#1"/>
    <dgm:cxn modelId="{78BF2CE3-DB7B-45A6-8117-1053264BB470}" type="presOf" srcId="{EDD2CF14-E045-4B35-9A9C-33565353192E}" destId="{D7AA814C-EEF5-4F6A-BC70-838C701B9C45}" srcOrd="1" destOrd="3" presId="urn:microsoft.com/office/officeart/2005/8/layout/cycle4#1"/>
    <dgm:cxn modelId="{80A0EE24-031D-4F24-B9DC-B7AA95F9FE7A}" type="presOf" srcId="{8EE54176-19BF-4F3D-83D2-FD7C39D5165D}" destId="{AD098F23-025E-4F90-8A69-9067C33C329D}" srcOrd="0" destOrd="0" presId="urn:microsoft.com/office/officeart/2005/8/layout/cycle4#1"/>
    <dgm:cxn modelId="{597B1890-8109-490A-9274-6243BC88ABAA}" type="presParOf" srcId="{B79CB9BA-DDA7-4E23-9AC5-80AD77598C9E}" destId="{4FEB059C-0873-49EB-965C-55B86004D760}" srcOrd="0" destOrd="0" presId="urn:microsoft.com/office/officeart/2005/8/layout/cycle4#1"/>
    <dgm:cxn modelId="{8C818AF4-541F-4143-A9A0-24B6C840C4F8}" type="presParOf" srcId="{4FEB059C-0873-49EB-965C-55B86004D760}" destId="{470EC9BD-EC00-4D21-85B6-7059CE5EB677}" srcOrd="0" destOrd="0" presId="urn:microsoft.com/office/officeart/2005/8/layout/cycle4#1"/>
    <dgm:cxn modelId="{990AC3A5-C99E-43CC-9754-54239E571752}" type="presParOf" srcId="{470EC9BD-EC00-4D21-85B6-7059CE5EB677}" destId="{AD098F23-025E-4F90-8A69-9067C33C329D}" srcOrd="0" destOrd="0" presId="urn:microsoft.com/office/officeart/2005/8/layout/cycle4#1"/>
    <dgm:cxn modelId="{48714519-D266-403F-9E65-5FFE182DD428}" type="presParOf" srcId="{470EC9BD-EC00-4D21-85B6-7059CE5EB677}" destId="{BAC62616-4E0C-4B0C-8384-B27C82D92BA6}" srcOrd="1" destOrd="0" presId="urn:microsoft.com/office/officeart/2005/8/layout/cycle4#1"/>
    <dgm:cxn modelId="{58F8B23C-2010-4DC5-9095-9E5425EB0A06}" type="presParOf" srcId="{4FEB059C-0873-49EB-965C-55B86004D760}" destId="{352C8AD7-A670-4D48-838D-0A6D29A1C245}" srcOrd="1" destOrd="0" presId="urn:microsoft.com/office/officeart/2005/8/layout/cycle4#1"/>
    <dgm:cxn modelId="{1C3174CA-9409-4600-8721-33E12C5450AF}" type="presParOf" srcId="{352C8AD7-A670-4D48-838D-0A6D29A1C245}" destId="{39DA86D1-13E7-4B00-AE8D-4E3C3345C72C}" srcOrd="0" destOrd="0" presId="urn:microsoft.com/office/officeart/2005/8/layout/cycle4#1"/>
    <dgm:cxn modelId="{610EEBCB-6E89-49F1-89D8-BFA87195C1AA}" type="presParOf" srcId="{352C8AD7-A670-4D48-838D-0A6D29A1C245}" destId="{DA954697-B874-4958-B1F4-98B43D54D7B0}" srcOrd="1" destOrd="0" presId="urn:microsoft.com/office/officeart/2005/8/layout/cycle4#1"/>
    <dgm:cxn modelId="{2D4A5140-D5F3-496E-93E0-74C7F6F9F15A}" type="presParOf" srcId="{4FEB059C-0873-49EB-965C-55B86004D760}" destId="{FC87BCE4-79CB-4E7B-B2B4-2DE781ECD755}" srcOrd="2" destOrd="0" presId="urn:microsoft.com/office/officeart/2005/8/layout/cycle4#1"/>
    <dgm:cxn modelId="{F7399B34-D5C8-4B74-9A24-04CE0E14C683}" type="presParOf" srcId="{FC87BCE4-79CB-4E7B-B2B4-2DE781ECD755}" destId="{589DDF7F-F462-4061-BD05-3F56F5565E76}" srcOrd="0" destOrd="0" presId="urn:microsoft.com/office/officeart/2005/8/layout/cycle4#1"/>
    <dgm:cxn modelId="{A32CB805-D46C-444B-95BE-68111F87B152}" type="presParOf" srcId="{FC87BCE4-79CB-4E7B-B2B4-2DE781ECD755}" destId="{D7AA814C-EEF5-4F6A-BC70-838C701B9C45}" srcOrd="1" destOrd="0" presId="urn:microsoft.com/office/officeart/2005/8/layout/cycle4#1"/>
    <dgm:cxn modelId="{69AB7B8E-3438-4BD6-95F0-7F8D879D051D}" type="presParOf" srcId="{4FEB059C-0873-49EB-965C-55B86004D760}" destId="{8F4BC174-B3FE-457E-8C20-A7657A72104A}" srcOrd="3" destOrd="0" presId="urn:microsoft.com/office/officeart/2005/8/layout/cycle4#1"/>
    <dgm:cxn modelId="{CEBE2780-03E2-474E-8C63-B182988B6F8B}" type="presParOf" srcId="{8F4BC174-B3FE-457E-8C20-A7657A72104A}" destId="{8A27EFF1-A975-44C2-B635-9351FF57B027}" srcOrd="0" destOrd="0" presId="urn:microsoft.com/office/officeart/2005/8/layout/cycle4#1"/>
    <dgm:cxn modelId="{AD34F240-13F9-4B56-82AD-0B4287AE670B}" type="presParOf" srcId="{8F4BC174-B3FE-457E-8C20-A7657A72104A}" destId="{99807F8C-79C0-47F1-A999-D000C24B9F7D}" srcOrd="1" destOrd="0" presId="urn:microsoft.com/office/officeart/2005/8/layout/cycle4#1"/>
    <dgm:cxn modelId="{BA6EAB23-D59A-423F-96E9-9DDA3BBF93F8}" type="presParOf" srcId="{4FEB059C-0873-49EB-965C-55B86004D760}" destId="{FF67485E-2596-4B14-B390-28BC2448D440}" srcOrd="4" destOrd="0" presId="urn:microsoft.com/office/officeart/2005/8/layout/cycle4#1"/>
    <dgm:cxn modelId="{78DB19A1-03F4-45D1-9ECB-80B83F551BEB}" type="presParOf" srcId="{B79CB9BA-DDA7-4E23-9AC5-80AD77598C9E}" destId="{F473BC39-1771-4DFB-AC82-4237A850C620}" srcOrd="1" destOrd="0" presId="urn:microsoft.com/office/officeart/2005/8/layout/cycle4#1"/>
    <dgm:cxn modelId="{D1BC2D35-FC7D-4D70-8611-E5DFBD6364DE}" type="presParOf" srcId="{F473BC39-1771-4DFB-AC82-4237A850C620}" destId="{72AF5BD4-E99E-413D-B127-221FF5574FA4}" srcOrd="0" destOrd="0" presId="urn:microsoft.com/office/officeart/2005/8/layout/cycle4#1"/>
    <dgm:cxn modelId="{83B3376C-0484-4C94-A175-8B1003CF5363}" type="presParOf" srcId="{F473BC39-1771-4DFB-AC82-4237A850C620}" destId="{9E50B77B-2AED-4C5C-860B-CE13102BD063}" srcOrd="1" destOrd="0" presId="urn:microsoft.com/office/officeart/2005/8/layout/cycle4#1"/>
    <dgm:cxn modelId="{0EAF6D57-07A0-4E82-8382-F51A8DD8B241}" type="presParOf" srcId="{F473BC39-1771-4DFB-AC82-4237A850C620}" destId="{4A05F5C3-046A-4AB8-826F-2949156D71FD}" srcOrd="2" destOrd="0" presId="urn:microsoft.com/office/officeart/2005/8/layout/cycle4#1"/>
    <dgm:cxn modelId="{DAAB9B7D-1DF1-455A-B320-59D045B73EEA}" type="presParOf" srcId="{F473BC39-1771-4DFB-AC82-4237A850C620}" destId="{D1BEEDFD-3606-4F5D-8D1C-7EBB8574D3E0}" srcOrd="3" destOrd="0" presId="urn:microsoft.com/office/officeart/2005/8/layout/cycle4#1"/>
    <dgm:cxn modelId="{5BF5A489-A033-4C2B-8E3A-1CD362CD69FA}" type="presParOf" srcId="{F473BC39-1771-4DFB-AC82-4237A850C620}" destId="{03C6F2AA-0085-4636-A6E3-6582B602605D}" srcOrd="4" destOrd="0" presId="urn:microsoft.com/office/officeart/2005/8/layout/cycle4#1"/>
    <dgm:cxn modelId="{0A641B73-A059-400B-8A6F-A0A6C004CE9A}" type="presParOf" srcId="{B79CB9BA-DDA7-4E23-9AC5-80AD77598C9E}" destId="{BCB5F929-4086-40CD-ACAF-60E2C189161E}" srcOrd="2" destOrd="0" presId="urn:microsoft.com/office/officeart/2005/8/layout/cycle4#1"/>
    <dgm:cxn modelId="{3E114764-F73F-4915-8AD1-E395474AAB4A}" type="presParOf" srcId="{B79CB9BA-DDA7-4E23-9AC5-80AD77598C9E}" destId="{CEC93EE2-F443-45AD-8C05-9AF9E6F481EE}" srcOrd="3" destOrd="0" presId="urn:microsoft.com/office/officeart/2005/8/layout/cycle4#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48FF9C-1385-4DE1-8E0B-C3DDCF81D13B}" type="doc">
      <dgm:prSet loTypeId="urn:microsoft.com/office/officeart/2005/8/layout/cycle4#2" loCatId="cycle" qsTypeId="urn:microsoft.com/office/officeart/2005/8/quickstyle/simple1" qsCatId="simple" csTypeId="urn:microsoft.com/office/officeart/2005/8/colors/accent1_2" csCatId="accent1" phldr="1"/>
      <dgm:spPr/>
      <dgm:t>
        <a:bodyPr/>
        <a:lstStyle/>
        <a:p>
          <a:endParaRPr lang="en-US"/>
        </a:p>
      </dgm:t>
    </dgm:pt>
    <dgm:pt modelId="{BB8C4CAB-3DEC-4989-A545-3E878B7CC779}">
      <dgm:prSet phldrT="[Text]"/>
      <dgm:spPr/>
      <dgm:t>
        <a:bodyPr/>
        <a:lstStyle/>
        <a:p>
          <a:r>
            <a:rPr lang="en-US" dirty="0" smtClean="0"/>
            <a:t>Stage 1</a:t>
          </a:r>
          <a:endParaRPr lang="en-US" dirty="0"/>
        </a:p>
      </dgm:t>
    </dgm:pt>
    <dgm:pt modelId="{E4EE211E-9F35-4144-B60B-35FE7DD6E14E}" type="parTrans" cxnId="{51454C6A-FA3D-4A11-8B89-4A0E10995363}">
      <dgm:prSet/>
      <dgm:spPr/>
      <dgm:t>
        <a:bodyPr/>
        <a:lstStyle/>
        <a:p>
          <a:endParaRPr lang="en-US"/>
        </a:p>
      </dgm:t>
    </dgm:pt>
    <dgm:pt modelId="{4D6EF388-CFBD-463F-9B58-8587E5A28E73}" type="sibTrans" cxnId="{51454C6A-FA3D-4A11-8B89-4A0E10995363}">
      <dgm:prSet/>
      <dgm:spPr/>
      <dgm:t>
        <a:bodyPr/>
        <a:lstStyle/>
        <a:p>
          <a:endParaRPr lang="en-US"/>
        </a:p>
      </dgm:t>
    </dgm:pt>
    <dgm:pt modelId="{A926D07F-51DC-42B4-8508-66F3B997F8A4}">
      <dgm:prSet phldrT="[Text]"/>
      <dgm:spPr/>
      <dgm:t>
        <a:bodyPr/>
        <a:lstStyle/>
        <a:p>
          <a:r>
            <a:rPr lang="en-US" dirty="0" smtClean="0"/>
            <a:t>Summative Performance Task</a:t>
          </a:r>
          <a:endParaRPr lang="en-US" dirty="0"/>
        </a:p>
      </dgm:t>
    </dgm:pt>
    <dgm:pt modelId="{18D434FB-FD4A-45E1-A75A-31C5250335B4}" type="parTrans" cxnId="{217A2433-7662-4679-A0EA-A0310A320381}">
      <dgm:prSet/>
      <dgm:spPr/>
      <dgm:t>
        <a:bodyPr/>
        <a:lstStyle/>
        <a:p>
          <a:endParaRPr lang="en-US"/>
        </a:p>
      </dgm:t>
    </dgm:pt>
    <dgm:pt modelId="{9EAAEC18-4811-4F32-B0F7-E0AE077745D4}" type="sibTrans" cxnId="{217A2433-7662-4679-A0EA-A0310A320381}">
      <dgm:prSet/>
      <dgm:spPr/>
      <dgm:t>
        <a:bodyPr/>
        <a:lstStyle/>
        <a:p>
          <a:endParaRPr lang="en-US"/>
        </a:p>
      </dgm:t>
    </dgm:pt>
    <dgm:pt modelId="{BE80B629-BC29-440A-BC35-54C49D96151D}">
      <dgm:prSet phldrT="[Text]" custT="1"/>
      <dgm:spPr>
        <a:ln>
          <a:noFill/>
        </a:ln>
      </dgm:spPr>
      <dgm:t>
        <a:bodyPr/>
        <a:lstStyle/>
        <a:p>
          <a:endParaRPr lang="en-US" sz="1400" dirty="0"/>
        </a:p>
      </dgm:t>
    </dgm:pt>
    <dgm:pt modelId="{61BEA802-7715-467B-9FAF-80265E78B905}" type="parTrans" cxnId="{B8354516-F712-40F6-8643-E7B4DCC3A678}">
      <dgm:prSet/>
      <dgm:spPr/>
      <dgm:t>
        <a:bodyPr/>
        <a:lstStyle/>
        <a:p>
          <a:endParaRPr lang="en-US"/>
        </a:p>
      </dgm:t>
    </dgm:pt>
    <dgm:pt modelId="{87700667-0D19-4402-B698-C07B71828BCD}" type="sibTrans" cxnId="{B8354516-F712-40F6-8643-E7B4DCC3A678}">
      <dgm:prSet/>
      <dgm:spPr/>
      <dgm:t>
        <a:bodyPr/>
        <a:lstStyle/>
        <a:p>
          <a:endParaRPr lang="en-US"/>
        </a:p>
      </dgm:t>
    </dgm:pt>
    <dgm:pt modelId="{694D3B79-321D-43BD-83E2-7FB55CD42F5E}">
      <dgm:prSet phldrT="[Text]"/>
      <dgm:spPr/>
      <dgm:t>
        <a:bodyPr/>
        <a:lstStyle/>
        <a:p>
          <a:r>
            <a:rPr lang="en-US" dirty="0" err="1" smtClean="0"/>
            <a:t>Preassessment</a:t>
          </a:r>
          <a:endParaRPr lang="en-US" dirty="0"/>
        </a:p>
      </dgm:t>
    </dgm:pt>
    <dgm:pt modelId="{EB64F1BF-C1BD-4357-B02D-123DED5DF231}" type="parTrans" cxnId="{7CD9F9E9-29C1-453E-8B12-AC3AAB3A8ADD}">
      <dgm:prSet/>
      <dgm:spPr/>
      <dgm:t>
        <a:bodyPr/>
        <a:lstStyle/>
        <a:p>
          <a:endParaRPr lang="en-US"/>
        </a:p>
      </dgm:t>
    </dgm:pt>
    <dgm:pt modelId="{2AAE3735-9A26-4731-857B-CE21D253C79F}" type="sibTrans" cxnId="{7CD9F9E9-29C1-453E-8B12-AC3AAB3A8ADD}">
      <dgm:prSet/>
      <dgm:spPr/>
      <dgm:t>
        <a:bodyPr/>
        <a:lstStyle/>
        <a:p>
          <a:endParaRPr lang="en-US"/>
        </a:p>
      </dgm:t>
    </dgm:pt>
    <dgm:pt modelId="{853D54D6-CE94-4B27-AE0F-0AE6BEA78E95}">
      <dgm:prSet phldrT="[Text]" custT="1"/>
      <dgm:spPr>
        <a:ln>
          <a:noFill/>
        </a:ln>
      </dgm:spPr>
      <dgm:t>
        <a:bodyPr/>
        <a:lstStyle/>
        <a:p>
          <a:endParaRPr lang="en-US" sz="1600" dirty="0"/>
        </a:p>
      </dgm:t>
    </dgm:pt>
    <dgm:pt modelId="{DCA70641-8761-4ABF-B821-16FE64EFFE6B}" type="parTrans" cxnId="{3B91B3AA-0C73-4120-B2ED-294CAFC64B26}">
      <dgm:prSet/>
      <dgm:spPr/>
      <dgm:t>
        <a:bodyPr/>
        <a:lstStyle/>
        <a:p>
          <a:endParaRPr lang="en-US"/>
        </a:p>
      </dgm:t>
    </dgm:pt>
    <dgm:pt modelId="{3CD035D2-1A67-46F6-B0A3-56DB5A42F36C}" type="sibTrans" cxnId="{3B91B3AA-0C73-4120-B2ED-294CAFC64B26}">
      <dgm:prSet/>
      <dgm:spPr/>
      <dgm:t>
        <a:bodyPr/>
        <a:lstStyle/>
        <a:p>
          <a:endParaRPr lang="en-US"/>
        </a:p>
      </dgm:t>
    </dgm:pt>
    <dgm:pt modelId="{9CC8B9D2-F767-4657-836A-1455150D2EB0}">
      <dgm:prSet phldrT="[Text]"/>
      <dgm:spPr/>
      <dgm:t>
        <a:bodyPr/>
        <a:lstStyle/>
        <a:p>
          <a:r>
            <a:rPr lang="en-US" dirty="0" smtClean="0"/>
            <a:t>Formative</a:t>
          </a:r>
          <a:endParaRPr lang="en-US" dirty="0"/>
        </a:p>
      </dgm:t>
    </dgm:pt>
    <dgm:pt modelId="{E1D8C62D-54B9-4107-8B0A-8A7196A52F90}" type="parTrans" cxnId="{C3281250-CD8A-4ED7-822A-8FA27D4C1CEE}">
      <dgm:prSet/>
      <dgm:spPr/>
      <dgm:t>
        <a:bodyPr/>
        <a:lstStyle/>
        <a:p>
          <a:endParaRPr lang="en-US"/>
        </a:p>
      </dgm:t>
    </dgm:pt>
    <dgm:pt modelId="{954DA6BA-175A-4253-8405-21A00ECE1AAA}" type="sibTrans" cxnId="{C3281250-CD8A-4ED7-822A-8FA27D4C1CEE}">
      <dgm:prSet/>
      <dgm:spPr/>
      <dgm:t>
        <a:bodyPr/>
        <a:lstStyle/>
        <a:p>
          <a:endParaRPr lang="en-US"/>
        </a:p>
      </dgm:t>
    </dgm:pt>
    <dgm:pt modelId="{1EA627E4-D95F-426B-B345-42A3D9545D65}">
      <dgm:prSet phldrT="[Text]" custT="1"/>
      <dgm:spPr>
        <a:ln>
          <a:noFill/>
        </a:ln>
      </dgm:spPr>
      <dgm:t>
        <a:bodyPr/>
        <a:lstStyle/>
        <a:p>
          <a:endParaRPr lang="en-US" sz="1400" dirty="0"/>
        </a:p>
      </dgm:t>
    </dgm:pt>
    <dgm:pt modelId="{DF2EACE2-8FD7-4D72-A0E3-2CF0AD52B483}" type="parTrans" cxnId="{7BAC3204-EC5A-44BA-BF5A-E3972BED31CE}">
      <dgm:prSet/>
      <dgm:spPr/>
      <dgm:t>
        <a:bodyPr/>
        <a:lstStyle/>
        <a:p>
          <a:endParaRPr lang="en-US"/>
        </a:p>
      </dgm:t>
    </dgm:pt>
    <dgm:pt modelId="{986EDC96-8B85-41D4-A22A-7D2E66570266}" type="sibTrans" cxnId="{7BAC3204-EC5A-44BA-BF5A-E3972BED31CE}">
      <dgm:prSet/>
      <dgm:spPr/>
      <dgm:t>
        <a:bodyPr/>
        <a:lstStyle/>
        <a:p>
          <a:endParaRPr lang="en-US"/>
        </a:p>
      </dgm:t>
    </dgm:pt>
    <dgm:pt modelId="{8EE54176-19BF-4F3D-83D2-FD7C39D5165D}">
      <dgm:prSet phldrT="[Text]" custT="1"/>
      <dgm:spPr>
        <a:ln>
          <a:noFill/>
        </a:ln>
      </dgm:spPr>
      <dgm:t>
        <a:bodyPr/>
        <a:lstStyle/>
        <a:p>
          <a:endParaRPr lang="en-US" sz="1800" dirty="0"/>
        </a:p>
      </dgm:t>
    </dgm:pt>
    <dgm:pt modelId="{274E0705-06C6-4477-BFDC-2370509A9310}" type="parTrans" cxnId="{47EC955D-B439-4366-B95F-D244C6F94DE2}">
      <dgm:prSet/>
      <dgm:spPr/>
      <dgm:t>
        <a:bodyPr/>
        <a:lstStyle/>
        <a:p>
          <a:endParaRPr lang="en-US"/>
        </a:p>
      </dgm:t>
    </dgm:pt>
    <dgm:pt modelId="{5B20C1F4-9B80-4D5C-BF10-9C7E0D692876}" type="sibTrans" cxnId="{47EC955D-B439-4366-B95F-D244C6F94DE2}">
      <dgm:prSet/>
      <dgm:spPr/>
      <dgm:t>
        <a:bodyPr/>
        <a:lstStyle/>
        <a:p>
          <a:endParaRPr lang="en-US"/>
        </a:p>
      </dgm:t>
    </dgm:pt>
    <dgm:pt modelId="{B79CB9BA-DDA7-4E23-9AC5-80AD77598C9E}" type="pres">
      <dgm:prSet presAssocID="{1748FF9C-1385-4DE1-8E0B-C3DDCF81D13B}" presName="cycleMatrixDiagram" presStyleCnt="0">
        <dgm:presLayoutVars>
          <dgm:chMax val="1"/>
          <dgm:dir/>
          <dgm:animLvl val="lvl"/>
          <dgm:resizeHandles val="exact"/>
        </dgm:presLayoutVars>
      </dgm:prSet>
      <dgm:spPr/>
      <dgm:t>
        <a:bodyPr/>
        <a:lstStyle/>
        <a:p>
          <a:endParaRPr lang="en-US"/>
        </a:p>
      </dgm:t>
    </dgm:pt>
    <dgm:pt modelId="{4FEB059C-0873-49EB-965C-55B86004D760}" type="pres">
      <dgm:prSet presAssocID="{1748FF9C-1385-4DE1-8E0B-C3DDCF81D13B}" presName="children" presStyleCnt="0"/>
      <dgm:spPr/>
    </dgm:pt>
    <dgm:pt modelId="{470EC9BD-EC00-4D21-85B6-7059CE5EB677}" type="pres">
      <dgm:prSet presAssocID="{1748FF9C-1385-4DE1-8E0B-C3DDCF81D13B}" presName="child1group" presStyleCnt="0"/>
      <dgm:spPr/>
    </dgm:pt>
    <dgm:pt modelId="{AD098F23-025E-4F90-8A69-9067C33C329D}" type="pres">
      <dgm:prSet presAssocID="{1748FF9C-1385-4DE1-8E0B-C3DDCF81D13B}" presName="child1" presStyleLbl="bgAcc1" presStyleIdx="0" presStyleCnt="4"/>
      <dgm:spPr/>
      <dgm:t>
        <a:bodyPr/>
        <a:lstStyle/>
        <a:p>
          <a:endParaRPr lang="en-US"/>
        </a:p>
      </dgm:t>
    </dgm:pt>
    <dgm:pt modelId="{BAC62616-4E0C-4B0C-8384-B27C82D92BA6}" type="pres">
      <dgm:prSet presAssocID="{1748FF9C-1385-4DE1-8E0B-C3DDCF81D13B}" presName="child1Text" presStyleLbl="bgAcc1" presStyleIdx="0" presStyleCnt="4">
        <dgm:presLayoutVars>
          <dgm:bulletEnabled val="1"/>
        </dgm:presLayoutVars>
      </dgm:prSet>
      <dgm:spPr/>
      <dgm:t>
        <a:bodyPr/>
        <a:lstStyle/>
        <a:p>
          <a:endParaRPr lang="en-US"/>
        </a:p>
      </dgm:t>
    </dgm:pt>
    <dgm:pt modelId="{352C8AD7-A670-4D48-838D-0A6D29A1C245}" type="pres">
      <dgm:prSet presAssocID="{1748FF9C-1385-4DE1-8E0B-C3DDCF81D13B}" presName="child2group" presStyleCnt="0"/>
      <dgm:spPr/>
    </dgm:pt>
    <dgm:pt modelId="{39DA86D1-13E7-4B00-AE8D-4E3C3345C72C}" type="pres">
      <dgm:prSet presAssocID="{1748FF9C-1385-4DE1-8E0B-C3DDCF81D13B}" presName="child2" presStyleLbl="bgAcc1" presStyleIdx="1" presStyleCnt="4" custScaleX="94598" custScaleY="76536" custLinFactNeighborX="23023" custLinFactNeighborY="-3469"/>
      <dgm:spPr/>
      <dgm:t>
        <a:bodyPr/>
        <a:lstStyle/>
        <a:p>
          <a:endParaRPr lang="en-US"/>
        </a:p>
      </dgm:t>
    </dgm:pt>
    <dgm:pt modelId="{DA954697-B874-4958-B1F4-98B43D54D7B0}" type="pres">
      <dgm:prSet presAssocID="{1748FF9C-1385-4DE1-8E0B-C3DDCF81D13B}" presName="child2Text" presStyleLbl="bgAcc1" presStyleIdx="1" presStyleCnt="4">
        <dgm:presLayoutVars>
          <dgm:bulletEnabled val="1"/>
        </dgm:presLayoutVars>
      </dgm:prSet>
      <dgm:spPr/>
      <dgm:t>
        <a:bodyPr/>
        <a:lstStyle/>
        <a:p>
          <a:endParaRPr lang="en-US"/>
        </a:p>
      </dgm:t>
    </dgm:pt>
    <dgm:pt modelId="{FC87BCE4-79CB-4E7B-B2B4-2DE781ECD755}" type="pres">
      <dgm:prSet presAssocID="{1748FF9C-1385-4DE1-8E0B-C3DDCF81D13B}" presName="child3group" presStyleCnt="0"/>
      <dgm:spPr/>
    </dgm:pt>
    <dgm:pt modelId="{589DDF7F-F462-4061-BD05-3F56F5565E76}" type="pres">
      <dgm:prSet presAssocID="{1748FF9C-1385-4DE1-8E0B-C3DDCF81D13B}" presName="child3" presStyleLbl="bgAcc1" presStyleIdx="2" presStyleCnt="4" custLinFactNeighborX="15722" custLinFactNeighborY="8920"/>
      <dgm:spPr/>
      <dgm:t>
        <a:bodyPr/>
        <a:lstStyle/>
        <a:p>
          <a:endParaRPr lang="en-US"/>
        </a:p>
      </dgm:t>
    </dgm:pt>
    <dgm:pt modelId="{D7AA814C-EEF5-4F6A-BC70-838C701B9C45}" type="pres">
      <dgm:prSet presAssocID="{1748FF9C-1385-4DE1-8E0B-C3DDCF81D13B}" presName="child3Text" presStyleLbl="bgAcc1" presStyleIdx="2" presStyleCnt="4">
        <dgm:presLayoutVars>
          <dgm:bulletEnabled val="1"/>
        </dgm:presLayoutVars>
      </dgm:prSet>
      <dgm:spPr/>
      <dgm:t>
        <a:bodyPr/>
        <a:lstStyle/>
        <a:p>
          <a:endParaRPr lang="en-US"/>
        </a:p>
      </dgm:t>
    </dgm:pt>
    <dgm:pt modelId="{8F4BC174-B3FE-457E-8C20-A7657A72104A}" type="pres">
      <dgm:prSet presAssocID="{1748FF9C-1385-4DE1-8E0B-C3DDCF81D13B}" presName="child4group" presStyleCnt="0"/>
      <dgm:spPr/>
    </dgm:pt>
    <dgm:pt modelId="{8A27EFF1-A975-44C2-B635-9351FF57B027}" type="pres">
      <dgm:prSet presAssocID="{1748FF9C-1385-4DE1-8E0B-C3DDCF81D13B}" presName="child4" presStyleLbl="bgAcc1" presStyleIdx="3" presStyleCnt="4" custLinFactNeighborX="-7273" custLinFactNeighborY="-503"/>
      <dgm:spPr/>
      <dgm:t>
        <a:bodyPr/>
        <a:lstStyle/>
        <a:p>
          <a:endParaRPr lang="en-US"/>
        </a:p>
      </dgm:t>
    </dgm:pt>
    <dgm:pt modelId="{99807F8C-79C0-47F1-A999-D000C24B9F7D}" type="pres">
      <dgm:prSet presAssocID="{1748FF9C-1385-4DE1-8E0B-C3DDCF81D13B}" presName="child4Text" presStyleLbl="bgAcc1" presStyleIdx="3" presStyleCnt="4">
        <dgm:presLayoutVars>
          <dgm:bulletEnabled val="1"/>
        </dgm:presLayoutVars>
      </dgm:prSet>
      <dgm:spPr/>
      <dgm:t>
        <a:bodyPr/>
        <a:lstStyle/>
        <a:p>
          <a:endParaRPr lang="en-US"/>
        </a:p>
      </dgm:t>
    </dgm:pt>
    <dgm:pt modelId="{FF67485E-2596-4B14-B390-28BC2448D440}" type="pres">
      <dgm:prSet presAssocID="{1748FF9C-1385-4DE1-8E0B-C3DDCF81D13B}" presName="childPlaceholder" presStyleCnt="0"/>
      <dgm:spPr/>
    </dgm:pt>
    <dgm:pt modelId="{F473BC39-1771-4DFB-AC82-4237A850C620}" type="pres">
      <dgm:prSet presAssocID="{1748FF9C-1385-4DE1-8E0B-C3DDCF81D13B}" presName="circle" presStyleCnt="0"/>
      <dgm:spPr/>
    </dgm:pt>
    <dgm:pt modelId="{72AF5BD4-E99E-413D-B127-221FF5574FA4}" type="pres">
      <dgm:prSet presAssocID="{1748FF9C-1385-4DE1-8E0B-C3DDCF81D13B}" presName="quadrant1" presStyleLbl="node1" presStyleIdx="0" presStyleCnt="4">
        <dgm:presLayoutVars>
          <dgm:chMax val="1"/>
          <dgm:bulletEnabled val="1"/>
        </dgm:presLayoutVars>
      </dgm:prSet>
      <dgm:spPr/>
      <dgm:t>
        <a:bodyPr/>
        <a:lstStyle/>
        <a:p>
          <a:endParaRPr lang="en-US"/>
        </a:p>
      </dgm:t>
    </dgm:pt>
    <dgm:pt modelId="{9E50B77B-2AED-4C5C-860B-CE13102BD063}" type="pres">
      <dgm:prSet presAssocID="{1748FF9C-1385-4DE1-8E0B-C3DDCF81D13B}" presName="quadrant2" presStyleLbl="node1" presStyleIdx="1" presStyleCnt="4" custLinFactNeighborX="2021" custLinFactNeighborY="-1617">
        <dgm:presLayoutVars>
          <dgm:chMax val="1"/>
          <dgm:bulletEnabled val="1"/>
        </dgm:presLayoutVars>
      </dgm:prSet>
      <dgm:spPr/>
      <dgm:t>
        <a:bodyPr/>
        <a:lstStyle/>
        <a:p>
          <a:endParaRPr lang="en-US"/>
        </a:p>
      </dgm:t>
    </dgm:pt>
    <dgm:pt modelId="{4A05F5C3-046A-4AB8-826F-2949156D71FD}" type="pres">
      <dgm:prSet presAssocID="{1748FF9C-1385-4DE1-8E0B-C3DDCF81D13B}" presName="quadrant3" presStyleLbl="node1" presStyleIdx="2" presStyleCnt="4">
        <dgm:presLayoutVars>
          <dgm:chMax val="1"/>
          <dgm:bulletEnabled val="1"/>
        </dgm:presLayoutVars>
      </dgm:prSet>
      <dgm:spPr/>
      <dgm:t>
        <a:bodyPr/>
        <a:lstStyle/>
        <a:p>
          <a:endParaRPr lang="en-US"/>
        </a:p>
      </dgm:t>
    </dgm:pt>
    <dgm:pt modelId="{D1BEEDFD-3606-4F5D-8D1C-7EBB8574D3E0}" type="pres">
      <dgm:prSet presAssocID="{1748FF9C-1385-4DE1-8E0B-C3DDCF81D13B}" presName="quadrant4" presStyleLbl="node1" presStyleIdx="3" presStyleCnt="4">
        <dgm:presLayoutVars>
          <dgm:chMax val="1"/>
          <dgm:bulletEnabled val="1"/>
        </dgm:presLayoutVars>
      </dgm:prSet>
      <dgm:spPr/>
      <dgm:t>
        <a:bodyPr/>
        <a:lstStyle/>
        <a:p>
          <a:endParaRPr lang="en-US"/>
        </a:p>
      </dgm:t>
    </dgm:pt>
    <dgm:pt modelId="{03C6F2AA-0085-4636-A6E3-6582B602605D}" type="pres">
      <dgm:prSet presAssocID="{1748FF9C-1385-4DE1-8E0B-C3DDCF81D13B}" presName="quadrantPlaceholder" presStyleCnt="0"/>
      <dgm:spPr/>
    </dgm:pt>
    <dgm:pt modelId="{BCB5F929-4086-40CD-ACAF-60E2C189161E}" type="pres">
      <dgm:prSet presAssocID="{1748FF9C-1385-4DE1-8E0B-C3DDCF81D13B}" presName="center1" presStyleLbl="fgShp" presStyleIdx="0" presStyleCnt="2"/>
      <dgm:spPr/>
    </dgm:pt>
    <dgm:pt modelId="{CEC93EE2-F443-45AD-8C05-9AF9E6F481EE}" type="pres">
      <dgm:prSet presAssocID="{1748FF9C-1385-4DE1-8E0B-C3DDCF81D13B}" presName="center2" presStyleLbl="fgShp" presStyleIdx="1" presStyleCnt="2"/>
      <dgm:spPr/>
    </dgm:pt>
  </dgm:ptLst>
  <dgm:cxnLst>
    <dgm:cxn modelId="{548640ED-DE79-4809-AF66-E59DEB59B96E}" type="presOf" srcId="{1EA627E4-D95F-426B-B345-42A3D9545D65}" destId="{8A27EFF1-A975-44C2-B635-9351FF57B027}" srcOrd="0" destOrd="0" presId="urn:microsoft.com/office/officeart/2005/8/layout/cycle4#2"/>
    <dgm:cxn modelId="{C3281250-CD8A-4ED7-822A-8FA27D4C1CEE}" srcId="{1748FF9C-1385-4DE1-8E0B-C3DDCF81D13B}" destId="{9CC8B9D2-F767-4657-836A-1455150D2EB0}" srcOrd="3" destOrd="0" parTransId="{E1D8C62D-54B9-4107-8B0A-8A7196A52F90}" sibTransId="{954DA6BA-175A-4253-8405-21A00ECE1AAA}"/>
    <dgm:cxn modelId="{51454C6A-FA3D-4A11-8B89-4A0E10995363}" srcId="{1748FF9C-1385-4DE1-8E0B-C3DDCF81D13B}" destId="{BB8C4CAB-3DEC-4989-A545-3E878B7CC779}" srcOrd="0" destOrd="0" parTransId="{E4EE211E-9F35-4144-B60B-35FE7DD6E14E}" sibTransId="{4D6EF388-CFBD-463F-9B58-8587E5A28E73}"/>
    <dgm:cxn modelId="{7CD9F9E9-29C1-453E-8B12-AC3AAB3A8ADD}" srcId="{1748FF9C-1385-4DE1-8E0B-C3DDCF81D13B}" destId="{694D3B79-321D-43BD-83E2-7FB55CD42F5E}" srcOrd="2" destOrd="0" parTransId="{EB64F1BF-C1BD-4357-B02D-123DED5DF231}" sibTransId="{2AAE3735-9A26-4731-857B-CE21D253C79F}"/>
    <dgm:cxn modelId="{BFF4F572-9812-4824-8EEB-B679A816B79B}" type="presOf" srcId="{1EA627E4-D95F-426B-B345-42A3D9545D65}" destId="{99807F8C-79C0-47F1-A999-D000C24B9F7D}" srcOrd="1" destOrd="0" presId="urn:microsoft.com/office/officeart/2005/8/layout/cycle4#2"/>
    <dgm:cxn modelId="{0C4C4C70-8F63-4571-9346-46844761E352}" type="presOf" srcId="{1748FF9C-1385-4DE1-8E0B-C3DDCF81D13B}" destId="{B79CB9BA-DDA7-4E23-9AC5-80AD77598C9E}" srcOrd="0" destOrd="0" presId="urn:microsoft.com/office/officeart/2005/8/layout/cycle4#2"/>
    <dgm:cxn modelId="{9425115A-308A-432A-A5DB-D55010524747}" type="presOf" srcId="{8EE54176-19BF-4F3D-83D2-FD7C39D5165D}" destId="{AD098F23-025E-4F90-8A69-9067C33C329D}" srcOrd="0" destOrd="0" presId="urn:microsoft.com/office/officeart/2005/8/layout/cycle4#2"/>
    <dgm:cxn modelId="{06751CC7-EF48-452F-A250-9FB30FFB304C}" type="presOf" srcId="{A926D07F-51DC-42B4-8508-66F3B997F8A4}" destId="{9E50B77B-2AED-4C5C-860B-CE13102BD063}" srcOrd="0" destOrd="0" presId="urn:microsoft.com/office/officeart/2005/8/layout/cycle4#2"/>
    <dgm:cxn modelId="{B8354516-F712-40F6-8643-E7B4DCC3A678}" srcId="{A926D07F-51DC-42B4-8508-66F3B997F8A4}" destId="{BE80B629-BC29-440A-BC35-54C49D96151D}" srcOrd="0" destOrd="0" parTransId="{61BEA802-7715-467B-9FAF-80265E78B905}" sibTransId="{87700667-0D19-4402-B698-C07B71828BCD}"/>
    <dgm:cxn modelId="{217A2433-7662-4679-A0EA-A0310A320381}" srcId="{1748FF9C-1385-4DE1-8E0B-C3DDCF81D13B}" destId="{A926D07F-51DC-42B4-8508-66F3B997F8A4}" srcOrd="1" destOrd="0" parTransId="{18D434FB-FD4A-45E1-A75A-31C5250335B4}" sibTransId="{9EAAEC18-4811-4F32-B0F7-E0AE077745D4}"/>
    <dgm:cxn modelId="{9C7D87C5-B124-4F23-833D-0A8B9ABB19A7}" type="presOf" srcId="{9CC8B9D2-F767-4657-836A-1455150D2EB0}" destId="{D1BEEDFD-3606-4F5D-8D1C-7EBB8574D3E0}" srcOrd="0" destOrd="0" presId="urn:microsoft.com/office/officeart/2005/8/layout/cycle4#2"/>
    <dgm:cxn modelId="{DE826157-A4FB-45A2-A809-89DDDDE971D4}" type="presOf" srcId="{853D54D6-CE94-4B27-AE0F-0AE6BEA78E95}" destId="{589DDF7F-F462-4061-BD05-3F56F5565E76}" srcOrd="0" destOrd="0" presId="urn:microsoft.com/office/officeart/2005/8/layout/cycle4#2"/>
    <dgm:cxn modelId="{3B91B3AA-0C73-4120-B2ED-294CAFC64B26}" srcId="{694D3B79-321D-43BD-83E2-7FB55CD42F5E}" destId="{853D54D6-CE94-4B27-AE0F-0AE6BEA78E95}" srcOrd="0" destOrd="0" parTransId="{DCA70641-8761-4ABF-B821-16FE64EFFE6B}" sibTransId="{3CD035D2-1A67-46F6-B0A3-56DB5A42F36C}"/>
    <dgm:cxn modelId="{D89DDA05-9C90-4FE3-A821-A4E284A312C3}" type="presOf" srcId="{8EE54176-19BF-4F3D-83D2-FD7C39D5165D}" destId="{BAC62616-4E0C-4B0C-8384-B27C82D92BA6}" srcOrd="1" destOrd="0" presId="urn:microsoft.com/office/officeart/2005/8/layout/cycle4#2"/>
    <dgm:cxn modelId="{0D8C8E8A-AC75-4240-BA44-AB7E7693B088}" type="presOf" srcId="{BB8C4CAB-3DEC-4989-A545-3E878B7CC779}" destId="{72AF5BD4-E99E-413D-B127-221FF5574FA4}" srcOrd="0" destOrd="0" presId="urn:microsoft.com/office/officeart/2005/8/layout/cycle4#2"/>
    <dgm:cxn modelId="{4B51A590-2989-4F87-97E8-2E8DC16E55FA}" type="presOf" srcId="{BE80B629-BC29-440A-BC35-54C49D96151D}" destId="{39DA86D1-13E7-4B00-AE8D-4E3C3345C72C}" srcOrd="0" destOrd="0" presId="urn:microsoft.com/office/officeart/2005/8/layout/cycle4#2"/>
    <dgm:cxn modelId="{CF88EBC7-48DC-4802-A0F5-3EE92D0898ED}" type="presOf" srcId="{BE80B629-BC29-440A-BC35-54C49D96151D}" destId="{DA954697-B874-4958-B1F4-98B43D54D7B0}" srcOrd="1" destOrd="0" presId="urn:microsoft.com/office/officeart/2005/8/layout/cycle4#2"/>
    <dgm:cxn modelId="{7BAC3204-EC5A-44BA-BF5A-E3972BED31CE}" srcId="{9CC8B9D2-F767-4657-836A-1455150D2EB0}" destId="{1EA627E4-D95F-426B-B345-42A3D9545D65}" srcOrd="0" destOrd="0" parTransId="{DF2EACE2-8FD7-4D72-A0E3-2CF0AD52B483}" sibTransId="{986EDC96-8B85-41D4-A22A-7D2E66570266}"/>
    <dgm:cxn modelId="{5C68F685-B154-4805-ADC4-44BF2C89570F}" type="presOf" srcId="{853D54D6-CE94-4B27-AE0F-0AE6BEA78E95}" destId="{D7AA814C-EEF5-4F6A-BC70-838C701B9C45}" srcOrd="1" destOrd="0" presId="urn:microsoft.com/office/officeart/2005/8/layout/cycle4#2"/>
    <dgm:cxn modelId="{47EC955D-B439-4366-B95F-D244C6F94DE2}" srcId="{BB8C4CAB-3DEC-4989-A545-3E878B7CC779}" destId="{8EE54176-19BF-4F3D-83D2-FD7C39D5165D}" srcOrd="0" destOrd="0" parTransId="{274E0705-06C6-4477-BFDC-2370509A9310}" sibTransId="{5B20C1F4-9B80-4D5C-BF10-9C7E0D692876}"/>
    <dgm:cxn modelId="{7F8ABCCC-FEE0-4F51-9447-2AE262527553}" type="presOf" srcId="{694D3B79-321D-43BD-83E2-7FB55CD42F5E}" destId="{4A05F5C3-046A-4AB8-826F-2949156D71FD}" srcOrd="0" destOrd="0" presId="urn:microsoft.com/office/officeart/2005/8/layout/cycle4#2"/>
    <dgm:cxn modelId="{13867801-B23B-442E-BAAE-3DFE167EBEAE}" type="presParOf" srcId="{B79CB9BA-DDA7-4E23-9AC5-80AD77598C9E}" destId="{4FEB059C-0873-49EB-965C-55B86004D760}" srcOrd="0" destOrd="0" presId="urn:microsoft.com/office/officeart/2005/8/layout/cycle4#2"/>
    <dgm:cxn modelId="{716CBF0F-E26F-4704-96B3-601C8B0D9A07}" type="presParOf" srcId="{4FEB059C-0873-49EB-965C-55B86004D760}" destId="{470EC9BD-EC00-4D21-85B6-7059CE5EB677}" srcOrd="0" destOrd="0" presId="urn:microsoft.com/office/officeart/2005/8/layout/cycle4#2"/>
    <dgm:cxn modelId="{EAE8E150-BEFC-42D9-A48A-827536213B74}" type="presParOf" srcId="{470EC9BD-EC00-4D21-85B6-7059CE5EB677}" destId="{AD098F23-025E-4F90-8A69-9067C33C329D}" srcOrd="0" destOrd="0" presId="urn:microsoft.com/office/officeart/2005/8/layout/cycle4#2"/>
    <dgm:cxn modelId="{58A498F4-F4C5-4399-831A-BBE2408D71E1}" type="presParOf" srcId="{470EC9BD-EC00-4D21-85B6-7059CE5EB677}" destId="{BAC62616-4E0C-4B0C-8384-B27C82D92BA6}" srcOrd="1" destOrd="0" presId="urn:microsoft.com/office/officeart/2005/8/layout/cycle4#2"/>
    <dgm:cxn modelId="{9B7711B9-CCAB-46C6-8E33-89DA1E5F71D2}" type="presParOf" srcId="{4FEB059C-0873-49EB-965C-55B86004D760}" destId="{352C8AD7-A670-4D48-838D-0A6D29A1C245}" srcOrd="1" destOrd="0" presId="urn:microsoft.com/office/officeart/2005/8/layout/cycle4#2"/>
    <dgm:cxn modelId="{9A40C483-3EBD-4BFE-8367-F9FF81222C8A}" type="presParOf" srcId="{352C8AD7-A670-4D48-838D-0A6D29A1C245}" destId="{39DA86D1-13E7-4B00-AE8D-4E3C3345C72C}" srcOrd="0" destOrd="0" presId="urn:microsoft.com/office/officeart/2005/8/layout/cycle4#2"/>
    <dgm:cxn modelId="{0E671BCC-3304-4A30-B1CC-7BAA5AD512AD}" type="presParOf" srcId="{352C8AD7-A670-4D48-838D-0A6D29A1C245}" destId="{DA954697-B874-4958-B1F4-98B43D54D7B0}" srcOrd="1" destOrd="0" presId="urn:microsoft.com/office/officeart/2005/8/layout/cycle4#2"/>
    <dgm:cxn modelId="{7643108B-F583-4CE5-BE76-AFEEF045C5CB}" type="presParOf" srcId="{4FEB059C-0873-49EB-965C-55B86004D760}" destId="{FC87BCE4-79CB-4E7B-B2B4-2DE781ECD755}" srcOrd="2" destOrd="0" presId="urn:microsoft.com/office/officeart/2005/8/layout/cycle4#2"/>
    <dgm:cxn modelId="{F3E6D85A-F45B-424D-AD3B-A38FD989B5C8}" type="presParOf" srcId="{FC87BCE4-79CB-4E7B-B2B4-2DE781ECD755}" destId="{589DDF7F-F462-4061-BD05-3F56F5565E76}" srcOrd="0" destOrd="0" presId="urn:microsoft.com/office/officeart/2005/8/layout/cycle4#2"/>
    <dgm:cxn modelId="{C1C87D78-DA21-4039-8A60-E90E148CF682}" type="presParOf" srcId="{FC87BCE4-79CB-4E7B-B2B4-2DE781ECD755}" destId="{D7AA814C-EEF5-4F6A-BC70-838C701B9C45}" srcOrd="1" destOrd="0" presId="urn:microsoft.com/office/officeart/2005/8/layout/cycle4#2"/>
    <dgm:cxn modelId="{34DEB4C8-E9E3-4898-9A0B-D9D09CDAD419}" type="presParOf" srcId="{4FEB059C-0873-49EB-965C-55B86004D760}" destId="{8F4BC174-B3FE-457E-8C20-A7657A72104A}" srcOrd="3" destOrd="0" presId="urn:microsoft.com/office/officeart/2005/8/layout/cycle4#2"/>
    <dgm:cxn modelId="{0B402057-11AD-48CD-9893-2106488D1C79}" type="presParOf" srcId="{8F4BC174-B3FE-457E-8C20-A7657A72104A}" destId="{8A27EFF1-A975-44C2-B635-9351FF57B027}" srcOrd="0" destOrd="0" presId="urn:microsoft.com/office/officeart/2005/8/layout/cycle4#2"/>
    <dgm:cxn modelId="{0D8219BD-D40F-445F-AF61-CACA9C6080AE}" type="presParOf" srcId="{8F4BC174-B3FE-457E-8C20-A7657A72104A}" destId="{99807F8C-79C0-47F1-A999-D000C24B9F7D}" srcOrd="1" destOrd="0" presId="urn:microsoft.com/office/officeart/2005/8/layout/cycle4#2"/>
    <dgm:cxn modelId="{3105E006-E6BE-45FA-A6E9-259B60D22CD4}" type="presParOf" srcId="{4FEB059C-0873-49EB-965C-55B86004D760}" destId="{FF67485E-2596-4B14-B390-28BC2448D440}" srcOrd="4" destOrd="0" presId="urn:microsoft.com/office/officeart/2005/8/layout/cycle4#2"/>
    <dgm:cxn modelId="{CFBE2CEB-B2AE-451F-B289-1AD75F622AFC}" type="presParOf" srcId="{B79CB9BA-DDA7-4E23-9AC5-80AD77598C9E}" destId="{F473BC39-1771-4DFB-AC82-4237A850C620}" srcOrd="1" destOrd="0" presId="urn:microsoft.com/office/officeart/2005/8/layout/cycle4#2"/>
    <dgm:cxn modelId="{11B27541-9180-433C-9B73-758C22AC6FA3}" type="presParOf" srcId="{F473BC39-1771-4DFB-AC82-4237A850C620}" destId="{72AF5BD4-E99E-413D-B127-221FF5574FA4}" srcOrd="0" destOrd="0" presId="urn:microsoft.com/office/officeart/2005/8/layout/cycle4#2"/>
    <dgm:cxn modelId="{EF6CFB4E-2D52-4BAC-996B-FDE71C6D0704}" type="presParOf" srcId="{F473BC39-1771-4DFB-AC82-4237A850C620}" destId="{9E50B77B-2AED-4C5C-860B-CE13102BD063}" srcOrd="1" destOrd="0" presId="urn:microsoft.com/office/officeart/2005/8/layout/cycle4#2"/>
    <dgm:cxn modelId="{92E9D1F5-D34A-482B-82CB-33DF559F8AFF}" type="presParOf" srcId="{F473BC39-1771-4DFB-AC82-4237A850C620}" destId="{4A05F5C3-046A-4AB8-826F-2949156D71FD}" srcOrd="2" destOrd="0" presId="urn:microsoft.com/office/officeart/2005/8/layout/cycle4#2"/>
    <dgm:cxn modelId="{B017BD31-9EFB-4F50-9BAD-32E493450B42}" type="presParOf" srcId="{F473BC39-1771-4DFB-AC82-4237A850C620}" destId="{D1BEEDFD-3606-4F5D-8D1C-7EBB8574D3E0}" srcOrd="3" destOrd="0" presId="urn:microsoft.com/office/officeart/2005/8/layout/cycle4#2"/>
    <dgm:cxn modelId="{3827FEC7-B422-42AE-B0FC-502986485909}" type="presParOf" srcId="{F473BC39-1771-4DFB-AC82-4237A850C620}" destId="{03C6F2AA-0085-4636-A6E3-6582B602605D}" srcOrd="4" destOrd="0" presId="urn:microsoft.com/office/officeart/2005/8/layout/cycle4#2"/>
    <dgm:cxn modelId="{9C15A2B5-076B-45C2-A096-ED050738288E}" type="presParOf" srcId="{B79CB9BA-DDA7-4E23-9AC5-80AD77598C9E}" destId="{BCB5F929-4086-40CD-ACAF-60E2C189161E}" srcOrd="2" destOrd="0" presId="urn:microsoft.com/office/officeart/2005/8/layout/cycle4#2"/>
    <dgm:cxn modelId="{FF05F44B-B477-48D7-ACFD-655DD637416B}" type="presParOf" srcId="{B79CB9BA-DDA7-4E23-9AC5-80AD77598C9E}" destId="{CEC93EE2-F443-45AD-8C05-9AF9E6F481EE}" srcOrd="3" destOrd="0" presId="urn:microsoft.com/office/officeart/2005/8/layout/cycle4#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9DDF7F-F462-4061-BD05-3F56F5565E76}">
      <dsp:nvSpPr>
        <dsp:cNvPr id="0" name=""/>
        <dsp:cNvSpPr/>
      </dsp:nvSpPr>
      <dsp:spPr>
        <a:xfrm>
          <a:off x="5791191" y="3437128"/>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Tailor instruction to meet the needs of all learners in the classroom</a:t>
          </a:r>
          <a:endParaRPr lang="en-US" sz="1600" kern="1200" dirty="0"/>
        </a:p>
        <a:p>
          <a:pPr marL="342900" lvl="2" indent="-171450" algn="l" defTabSz="711200">
            <a:lnSpc>
              <a:spcPct val="90000"/>
            </a:lnSpc>
            <a:spcBef>
              <a:spcPct val="0"/>
            </a:spcBef>
            <a:spcAft>
              <a:spcPct val="15000"/>
            </a:spcAft>
            <a:buChar char="••"/>
          </a:pPr>
          <a:r>
            <a:rPr lang="en-US" sz="1600" kern="1200" dirty="0" smtClean="0"/>
            <a:t>Prior Knowledge</a:t>
          </a:r>
          <a:endParaRPr lang="en-US" sz="1600" kern="1200" dirty="0"/>
        </a:p>
        <a:p>
          <a:pPr marL="342900" lvl="2" indent="-171450" algn="l" defTabSz="711200">
            <a:lnSpc>
              <a:spcPct val="90000"/>
            </a:lnSpc>
            <a:spcBef>
              <a:spcPct val="0"/>
            </a:spcBef>
            <a:spcAft>
              <a:spcPct val="15000"/>
            </a:spcAft>
            <a:buChar char="••"/>
          </a:pPr>
          <a:r>
            <a:rPr lang="en-US" sz="1600" kern="1200" dirty="0" smtClean="0"/>
            <a:t>Learning Style</a:t>
          </a:r>
          <a:endParaRPr lang="en-US" sz="1600" kern="1200" dirty="0"/>
        </a:p>
        <a:p>
          <a:pPr marL="342900" lvl="2" indent="-171450" algn="l" defTabSz="711200">
            <a:lnSpc>
              <a:spcPct val="90000"/>
            </a:lnSpc>
            <a:spcBef>
              <a:spcPct val="0"/>
            </a:spcBef>
            <a:spcAft>
              <a:spcPct val="15000"/>
            </a:spcAft>
            <a:buChar char="••"/>
          </a:pPr>
          <a:r>
            <a:rPr lang="en-US" sz="1600" kern="1200" dirty="0" smtClean="0"/>
            <a:t>Interest </a:t>
          </a:r>
          <a:endParaRPr lang="en-US" sz="1600" kern="1200" dirty="0"/>
        </a:p>
      </dsp:txBody>
      <dsp:txXfrm>
        <a:off x="6540283" y="3841496"/>
        <a:ext cx="1747880" cy="1213104"/>
      </dsp:txXfrm>
    </dsp:sp>
    <dsp:sp modelId="{8A27EFF1-A975-44C2-B635-9351FF57B027}">
      <dsp:nvSpPr>
        <dsp:cNvPr id="0" name=""/>
        <dsp:cNvSpPr/>
      </dsp:nvSpPr>
      <dsp:spPr>
        <a:xfrm>
          <a:off x="1143005" y="3428992"/>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Student progress is measured through multiple methods of formative evaluation intentionally designed to magnify student needs and to shape future lessons. </a:t>
          </a:r>
          <a:endParaRPr lang="en-US" sz="1400" kern="1200" dirty="0"/>
        </a:p>
      </dsp:txBody>
      <dsp:txXfrm>
        <a:off x="1143005" y="3833360"/>
        <a:ext cx="1747880" cy="1213104"/>
      </dsp:txXfrm>
    </dsp:sp>
    <dsp:sp modelId="{39DA86D1-13E7-4B00-AE8D-4E3C3345C72C}">
      <dsp:nvSpPr>
        <dsp:cNvPr id="0" name=""/>
        <dsp:cNvSpPr/>
      </dsp:nvSpPr>
      <dsp:spPr>
        <a:xfrm>
          <a:off x="6040938" y="133651"/>
          <a:ext cx="2362085" cy="1237948"/>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Formal accountability demands assessments aligned with standards </a:t>
          </a:r>
          <a:endParaRPr lang="en-US" sz="1400" kern="1200" dirty="0"/>
        </a:p>
        <a:p>
          <a:pPr marL="114300" lvl="1" indent="-114300" algn="l" defTabSz="622300">
            <a:lnSpc>
              <a:spcPct val="90000"/>
            </a:lnSpc>
            <a:spcBef>
              <a:spcPct val="0"/>
            </a:spcBef>
            <a:spcAft>
              <a:spcPct val="15000"/>
            </a:spcAft>
            <a:buChar char="••"/>
          </a:pPr>
          <a:r>
            <a:rPr lang="en-US" sz="1400" kern="1200" dirty="0" smtClean="0"/>
            <a:t>A student who really understands…. Can explain, interpret, apply, see perspective, demonstrate empathy,  reveal self knowledge </a:t>
          </a:r>
          <a:endParaRPr lang="en-US" sz="1400" kern="1200" dirty="0"/>
        </a:p>
      </dsp:txBody>
      <dsp:txXfrm>
        <a:off x="6749564" y="133651"/>
        <a:ext cx="1653460" cy="928461"/>
      </dsp:txXfrm>
    </dsp:sp>
    <dsp:sp modelId="{AD098F23-025E-4F90-8A69-9067C33C329D}">
      <dsp:nvSpPr>
        <dsp:cNvPr id="0" name=""/>
        <dsp:cNvSpPr/>
      </dsp:nvSpPr>
      <dsp:spPr>
        <a:xfrm>
          <a:off x="1324609" y="0"/>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Transfer Understanding and Skills</a:t>
          </a:r>
          <a:endParaRPr lang="en-US" sz="1800" kern="1200" dirty="0"/>
        </a:p>
        <a:p>
          <a:pPr marL="171450" lvl="1" indent="-171450" algn="l" defTabSz="800100">
            <a:lnSpc>
              <a:spcPct val="90000"/>
            </a:lnSpc>
            <a:spcBef>
              <a:spcPct val="0"/>
            </a:spcBef>
            <a:spcAft>
              <a:spcPct val="15000"/>
            </a:spcAft>
            <a:buChar char="••"/>
          </a:pPr>
          <a:r>
            <a:rPr lang="en-US" sz="1800" kern="1200" dirty="0" smtClean="0"/>
            <a:t>KUD’s</a:t>
          </a:r>
          <a:endParaRPr lang="en-US" sz="1800" kern="1200" dirty="0"/>
        </a:p>
      </dsp:txBody>
      <dsp:txXfrm>
        <a:off x="1324609" y="0"/>
        <a:ext cx="1747880" cy="1213104"/>
      </dsp:txXfrm>
    </dsp:sp>
    <dsp:sp modelId="{72AF5BD4-E99E-413D-B127-221FF5574FA4}">
      <dsp:nvSpPr>
        <dsp:cNvPr id="0" name=""/>
        <dsp:cNvSpPr/>
      </dsp:nvSpPr>
      <dsp:spPr>
        <a:xfrm>
          <a:off x="2370912" y="288112"/>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Stage 1</a:t>
          </a:r>
          <a:endParaRPr lang="en-US" sz="1700" kern="1200" dirty="0"/>
        </a:p>
      </dsp:txBody>
      <dsp:txXfrm>
        <a:off x="2370912" y="288112"/>
        <a:ext cx="2188641" cy="2188641"/>
      </dsp:txXfrm>
    </dsp:sp>
    <dsp:sp modelId="{9E50B77B-2AED-4C5C-860B-CE13102BD063}">
      <dsp:nvSpPr>
        <dsp:cNvPr id="0" name=""/>
        <dsp:cNvSpPr/>
      </dsp:nvSpPr>
      <dsp:spPr>
        <a:xfrm rot="5400000">
          <a:off x="4704878" y="252721"/>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Summative Performance Task</a:t>
          </a:r>
          <a:endParaRPr lang="en-US" sz="1700" kern="1200" dirty="0"/>
        </a:p>
      </dsp:txBody>
      <dsp:txXfrm rot="5400000">
        <a:off x="4704878" y="252721"/>
        <a:ext cx="2188641" cy="2188641"/>
      </dsp:txXfrm>
    </dsp:sp>
    <dsp:sp modelId="{4A05F5C3-046A-4AB8-826F-2949156D71FD}">
      <dsp:nvSpPr>
        <dsp:cNvPr id="0" name=""/>
        <dsp:cNvSpPr/>
      </dsp:nvSpPr>
      <dsp:spPr>
        <a:xfrm rot="10800000">
          <a:off x="4660646" y="2577846"/>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err="1" smtClean="0"/>
            <a:t>Preassessment</a:t>
          </a:r>
          <a:endParaRPr lang="en-US" sz="1700" kern="1200" dirty="0"/>
        </a:p>
      </dsp:txBody>
      <dsp:txXfrm rot="10800000">
        <a:off x="4660646" y="2577846"/>
        <a:ext cx="2188641" cy="2188641"/>
      </dsp:txXfrm>
    </dsp:sp>
    <dsp:sp modelId="{D1BEEDFD-3606-4F5D-8D1C-7EBB8574D3E0}">
      <dsp:nvSpPr>
        <dsp:cNvPr id="0" name=""/>
        <dsp:cNvSpPr/>
      </dsp:nvSpPr>
      <dsp:spPr>
        <a:xfrm rot="16200000">
          <a:off x="2370912" y="2577846"/>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Formative</a:t>
          </a:r>
          <a:endParaRPr lang="en-US" sz="1700" kern="1200" dirty="0"/>
        </a:p>
      </dsp:txBody>
      <dsp:txXfrm rot="16200000">
        <a:off x="2370912" y="2577846"/>
        <a:ext cx="2188641" cy="2188641"/>
      </dsp:txXfrm>
    </dsp:sp>
    <dsp:sp modelId="{BCB5F929-4086-40CD-ACAF-60E2C189161E}">
      <dsp:nvSpPr>
        <dsp:cNvPr id="0" name=""/>
        <dsp:cNvSpPr/>
      </dsp:nvSpPr>
      <dsp:spPr>
        <a:xfrm>
          <a:off x="4232268" y="2072386"/>
          <a:ext cx="755662" cy="6570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C93EE2-F443-45AD-8C05-9AF9E6F481EE}">
      <dsp:nvSpPr>
        <dsp:cNvPr id="0" name=""/>
        <dsp:cNvSpPr/>
      </dsp:nvSpPr>
      <dsp:spPr>
        <a:xfrm rot="10800000">
          <a:off x="4232268" y="2325116"/>
          <a:ext cx="755662" cy="6570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9DDF7F-F462-4061-BD05-3F56F5565E76}">
      <dsp:nvSpPr>
        <dsp:cNvPr id="0" name=""/>
        <dsp:cNvSpPr/>
      </dsp:nvSpPr>
      <dsp:spPr>
        <a:xfrm>
          <a:off x="6664426" y="4093464"/>
          <a:ext cx="2973781" cy="1926336"/>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endParaRPr lang="en-US" sz="1600" kern="1200" dirty="0"/>
        </a:p>
      </dsp:txBody>
      <dsp:txXfrm>
        <a:off x="7556561" y="4575048"/>
        <a:ext cx="2081646" cy="1444752"/>
      </dsp:txXfrm>
    </dsp:sp>
    <dsp:sp modelId="{8A27EFF1-A975-44C2-B635-9351FF57B027}">
      <dsp:nvSpPr>
        <dsp:cNvPr id="0" name=""/>
        <dsp:cNvSpPr/>
      </dsp:nvSpPr>
      <dsp:spPr>
        <a:xfrm>
          <a:off x="1128646" y="4083774"/>
          <a:ext cx="2973781" cy="1926336"/>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dsp:txBody>
      <dsp:txXfrm>
        <a:off x="1128646" y="4565358"/>
        <a:ext cx="2081646" cy="1444752"/>
      </dsp:txXfrm>
    </dsp:sp>
    <dsp:sp modelId="{39DA86D1-13E7-4B00-AE8D-4E3C3345C72C}">
      <dsp:nvSpPr>
        <dsp:cNvPr id="0" name=""/>
        <dsp:cNvSpPr/>
      </dsp:nvSpPr>
      <dsp:spPr>
        <a:xfrm>
          <a:off x="6961864" y="159173"/>
          <a:ext cx="2813137" cy="1474340"/>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dsp:txBody>
      <dsp:txXfrm>
        <a:off x="7805805" y="159173"/>
        <a:ext cx="1969196" cy="1105755"/>
      </dsp:txXfrm>
    </dsp:sp>
    <dsp:sp modelId="{AD098F23-025E-4F90-8A69-9067C33C329D}">
      <dsp:nvSpPr>
        <dsp:cNvPr id="0" name=""/>
        <dsp:cNvSpPr/>
      </dsp:nvSpPr>
      <dsp:spPr>
        <a:xfrm>
          <a:off x="1344930" y="0"/>
          <a:ext cx="2973781" cy="1926336"/>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endParaRPr lang="en-US" sz="1800" kern="1200" dirty="0"/>
        </a:p>
      </dsp:txBody>
      <dsp:txXfrm>
        <a:off x="1344930" y="0"/>
        <a:ext cx="2081646" cy="1444752"/>
      </dsp:txXfrm>
    </dsp:sp>
    <dsp:sp modelId="{72AF5BD4-E99E-413D-B127-221FF5574FA4}">
      <dsp:nvSpPr>
        <dsp:cNvPr id="0" name=""/>
        <dsp:cNvSpPr/>
      </dsp:nvSpPr>
      <dsp:spPr>
        <a:xfrm>
          <a:off x="2591028" y="343128"/>
          <a:ext cx="2606573" cy="26065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Stage 1</a:t>
          </a:r>
          <a:endParaRPr lang="en-US" sz="2000" kern="1200" dirty="0"/>
        </a:p>
      </dsp:txBody>
      <dsp:txXfrm>
        <a:off x="2591028" y="343128"/>
        <a:ext cx="2606573" cy="2606573"/>
      </dsp:txXfrm>
    </dsp:sp>
    <dsp:sp modelId="{9E50B77B-2AED-4C5C-860B-CE13102BD063}">
      <dsp:nvSpPr>
        <dsp:cNvPr id="0" name=""/>
        <dsp:cNvSpPr/>
      </dsp:nvSpPr>
      <dsp:spPr>
        <a:xfrm rot="5400000">
          <a:off x="5370676" y="300980"/>
          <a:ext cx="2606573" cy="26065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Summative Performance Task</a:t>
          </a:r>
          <a:endParaRPr lang="en-US" sz="2000" kern="1200" dirty="0"/>
        </a:p>
      </dsp:txBody>
      <dsp:txXfrm rot="5400000">
        <a:off x="5370676" y="300980"/>
        <a:ext cx="2606573" cy="2606573"/>
      </dsp:txXfrm>
    </dsp:sp>
    <dsp:sp modelId="{4A05F5C3-046A-4AB8-826F-2949156D71FD}">
      <dsp:nvSpPr>
        <dsp:cNvPr id="0" name=""/>
        <dsp:cNvSpPr/>
      </dsp:nvSpPr>
      <dsp:spPr>
        <a:xfrm rot="10800000">
          <a:off x="5317998" y="3070098"/>
          <a:ext cx="2606573" cy="26065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err="1" smtClean="0"/>
            <a:t>Preassessment</a:t>
          </a:r>
          <a:endParaRPr lang="en-US" sz="2000" kern="1200" dirty="0"/>
        </a:p>
      </dsp:txBody>
      <dsp:txXfrm rot="10800000">
        <a:off x="5317998" y="3070098"/>
        <a:ext cx="2606573" cy="2606573"/>
      </dsp:txXfrm>
    </dsp:sp>
    <dsp:sp modelId="{D1BEEDFD-3606-4F5D-8D1C-7EBB8574D3E0}">
      <dsp:nvSpPr>
        <dsp:cNvPr id="0" name=""/>
        <dsp:cNvSpPr/>
      </dsp:nvSpPr>
      <dsp:spPr>
        <a:xfrm rot="16200000">
          <a:off x="2591028" y="3070098"/>
          <a:ext cx="2606573" cy="26065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Formative</a:t>
          </a:r>
          <a:endParaRPr lang="en-US" sz="2000" kern="1200" dirty="0"/>
        </a:p>
      </dsp:txBody>
      <dsp:txXfrm rot="16200000">
        <a:off x="2591028" y="3070098"/>
        <a:ext cx="2606573" cy="2606573"/>
      </dsp:txXfrm>
    </dsp:sp>
    <dsp:sp modelId="{BCB5F929-4086-40CD-ACAF-60E2C189161E}">
      <dsp:nvSpPr>
        <dsp:cNvPr id="0" name=""/>
        <dsp:cNvSpPr/>
      </dsp:nvSpPr>
      <dsp:spPr>
        <a:xfrm>
          <a:off x="4807819" y="2468118"/>
          <a:ext cx="899960" cy="78257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C93EE2-F443-45AD-8C05-9AF9E6F481EE}">
      <dsp:nvSpPr>
        <dsp:cNvPr id="0" name=""/>
        <dsp:cNvSpPr/>
      </dsp:nvSpPr>
      <dsp:spPr>
        <a:xfrm rot="10800000">
          <a:off x="4807819" y="2769108"/>
          <a:ext cx="899960" cy="78257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2">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194A61-3A38-4FAA-95B9-05A61A129D06}" type="datetimeFigureOut">
              <a:rPr lang="en-US" smtClean="0"/>
              <a:pPr/>
              <a:t>4/29/2011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Office of Gifted Education</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999BD5A-222C-467E-8B99-57249605C651}" type="slidenum">
              <a:rPr lang="en-US" smtClean="0"/>
              <a:pPr/>
              <a:t>‹#›</a:t>
            </a:fld>
            <a:endParaRPr lang="en-US"/>
          </a:p>
        </p:txBody>
      </p:sp>
    </p:spTree>
    <p:extLst>
      <p:ext uri="{BB962C8B-B14F-4D97-AF65-F5344CB8AC3E}">
        <p14:creationId xmlns:p14="http://schemas.microsoft.com/office/powerpoint/2010/main" xmlns="" val="122252334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7F17F0-9EA0-4679-9978-36C537BC8C2A}" type="datetimeFigureOut">
              <a:rPr lang="en-US" smtClean="0"/>
              <a:pPr/>
              <a:t>4/29/2011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Office of Gifted Education</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806B-2310-44CE-AFE9-59E6377CBB20}" type="slidenum">
              <a:rPr lang="en-US" smtClean="0"/>
              <a:pPr/>
              <a:t>‹#›</a:t>
            </a:fld>
            <a:endParaRPr lang="en-US"/>
          </a:p>
        </p:txBody>
      </p:sp>
    </p:spTree>
    <p:extLst>
      <p:ext uri="{BB962C8B-B14F-4D97-AF65-F5344CB8AC3E}">
        <p14:creationId xmlns:p14="http://schemas.microsoft.com/office/powerpoint/2010/main" xmlns="" val="17768910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F9806B-2310-44CE-AFE9-59E6377CBB20}"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Participants will share out their brainstorm</a:t>
            </a:r>
            <a:r>
              <a:rPr lang="en-US" baseline="0" dirty="0" smtClean="0"/>
              <a:t>ing for pre and formative assessment for the English 9Honors GRASPS/Stage One—copy of unit and performance task should be in the packet of module materials provided to teachers.</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does this look like in my discipline?</a:t>
            </a:r>
          </a:p>
          <a:p>
            <a:endParaRPr lang="en-US" dirty="0" smtClean="0"/>
          </a:p>
          <a:p>
            <a:r>
              <a:rPr lang="en-US" dirty="0" smtClean="0"/>
              <a:t>Thinking like an</a:t>
            </a:r>
            <a:r>
              <a:rPr lang="en-US" baseline="0" dirty="0" smtClean="0"/>
              <a:t> assessor in your own content begin by: </a:t>
            </a:r>
          </a:p>
          <a:p>
            <a:pPr marL="228600" indent="-228600">
              <a:buAutoNum type="arabicPeriod"/>
            </a:pPr>
            <a:r>
              <a:rPr lang="en-US" baseline="0" dirty="0" smtClean="0"/>
              <a:t>Examine stage one for unit;</a:t>
            </a:r>
          </a:p>
          <a:p>
            <a:pPr marL="228600" indent="-228600">
              <a:buAutoNum type="arabicPeriod"/>
            </a:pPr>
            <a:r>
              <a:rPr lang="en-US" baseline="0" dirty="0" smtClean="0"/>
              <a:t>Determine the best performance/summative task to assess student </a:t>
            </a:r>
            <a:r>
              <a:rPr lang="en-US" i="1" baseline="0" dirty="0" smtClean="0"/>
              <a:t>understanding</a:t>
            </a:r>
            <a:r>
              <a:rPr lang="en-US" i="0" baseline="0" dirty="0" smtClean="0"/>
              <a:t> and ability to transfer unit knowledge and skills;</a:t>
            </a:r>
          </a:p>
          <a:p>
            <a:pPr marL="228600" indent="-228600">
              <a:buAutoNum type="arabicPeriod"/>
            </a:pPr>
            <a:r>
              <a:rPr lang="en-US" i="0" baseline="0" dirty="0" smtClean="0"/>
              <a:t>Identify the data you will need at the beginning of the unit to best differentiate instructional delivery;</a:t>
            </a:r>
          </a:p>
          <a:p>
            <a:pPr marL="228600" indent="-228600">
              <a:buAutoNum type="arabicPeriod"/>
            </a:pPr>
            <a:r>
              <a:rPr lang="en-US" i="0" baseline="0" dirty="0" smtClean="0"/>
              <a:t>Develop a plan to align formative assessment with  summative piece.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After reviewing article and highlighting a line that resonates for them, share highlighted choices.  Quotes as transition to session goals.</a:t>
            </a:r>
          </a:p>
          <a:p>
            <a:r>
              <a:rPr lang="en-US" baseline="0" dirty="0" smtClean="0"/>
              <a:t>Facilitator quote (springboard for discussion):  “ Education leaders now understand that a variety of measures are needed to accommodate a variety of goals. The challenge for schools is designing a balanced assessment system using the strengths of summative, interim, and formative assessments to address instructional, accountability, and learning </a:t>
            </a:r>
            <a:r>
              <a:rPr lang="en-US" baseline="0" smtClean="0"/>
              <a:t>needs.”</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dirty="0" smtClean="0"/>
              <a:t>Make comparison to </a:t>
            </a:r>
            <a:r>
              <a:rPr lang="en-US" dirty="0" err="1" smtClean="0"/>
              <a:t>UbD</a:t>
            </a:r>
            <a:r>
              <a:rPr lang="en-US" dirty="0" smtClean="0"/>
              <a:t> stage 1 development….</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7D1D81-EA29-4479-9E2E-8DB92099739A}" type="slidenum">
              <a:rPr lang="en-US" smtClean="0"/>
              <a:pPr fontAlgn="base">
                <a:spcBef>
                  <a:spcPct val="0"/>
                </a:spcBef>
                <a:spcAft>
                  <a:spcPct val="0"/>
                </a:spcAft>
                <a:defRPr/>
              </a:pPr>
              <a:t>3</a:t>
            </a:fld>
            <a:endParaRPr lang="en-US" smtClean="0"/>
          </a:p>
        </p:txBody>
      </p:sp>
      <p:sp>
        <p:nvSpPr>
          <p:cNvPr id="5" name="Footer Placeholder 4"/>
          <p:cNvSpPr>
            <a:spLocks noGrp="1"/>
          </p:cNvSpPr>
          <p:nvPr>
            <p:ph type="ftr" sz="quarter" idx="10"/>
          </p:nvPr>
        </p:nvSpPr>
        <p:spPr/>
        <p:txBody>
          <a:bodyPr/>
          <a:lstStyle/>
          <a:p>
            <a:r>
              <a:rPr lang="en-US" smtClean="0"/>
              <a:t>Office of Gifted Education</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Evidence – Before designing a test or task, consider the general types of performances that are implied.  E.G. – for example – regardless of the content, understanding is often revealed through comparing and contrasting or summarizing important ideas.</a:t>
            </a:r>
          </a:p>
          <a:p>
            <a:pPr eaLnBrk="1" hangingPunct="1">
              <a:spcBef>
                <a:spcPct val="0"/>
              </a:spcBef>
            </a:pPr>
            <a:endParaRPr lang="en-US" smtClean="0"/>
          </a:p>
          <a:p>
            <a:pPr eaLnBrk="1" hangingPunct="1">
              <a:spcBef>
                <a:spcPct val="0"/>
              </a:spcBef>
            </a:pPr>
            <a:r>
              <a:rPr lang="en-US" smtClean="0"/>
              <a:t>Characteristics – This is where criteria, rubrics, and examplars will come into play.</a:t>
            </a:r>
          </a:p>
          <a:p>
            <a:pPr eaLnBrk="1" hangingPunct="1">
              <a:spcBef>
                <a:spcPct val="0"/>
              </a:spcBef>
            </a:pPr>
            <a:endParaRPr lang="en-US" smtClean="0"/>
          </a:p>
          <a:p>
            <a:pPr eaLnBrk="1" hangingPunct="1">
              <a:spcBef>
                <a:spcPct val="0"/>
              </a:spcBef>
            </a:pPr>
            <a:r>
              <a:rPr lang="en-US" smtClean="0"/>
              <a:t>Evidence – does the evidence align with our learning goals from stage 1 and are the results sufficiently unambiguous?</a:t>
            </a:r>
          </a:p>
        </p:txBody>
      </p:sp>
      <p:sp>
        <p:nvSpPr>
          <p:cNvPr id="296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2CADF3-5E3E-4A96-8DCA-85301B9ADCF1}" type="slidenum">
              <a:rPr lang="en-US" smtClean="0"/>
              <a:pPr fontAlgn="base">
                <a:spcBef>
                  <a:spcPct val="0"/>
                </a:spcBef>
                <a:spcAft>
                  <a:spcPct val="0"/>
                </a:spcAft>
                <a:defRPr/>
              </a:pPr>
              <a:t>5</a:t>
            </a:fld>
            <a:endParaRPr lang="en-US" smtClean="0"/>
          </a:p>
        </p:txBody>
      </p:sp>
      <p:sp>
        <p:nvSpPr>
          <p:cNvPr id="5" name="Footer Placeholder 4"/>
          <p:cNvSpPr>
            <a:spLocks noGrp="1"/>
          </p:cNvSpPr>
          <p:nvPr>
            <p:ph type="ftr" sz="quarter" idx="10"/>
          </p:nvPr>
        </p:nvSpPr>
        <p:spPr/>
        <p:txBody>
          <a:bodyPr/>
          <a:lstStyle/>
          <a:p>
            <a:r>
              <a:rPr lang="en-US" smtClean="0"/>
              <a:t>Office of Gifted Education</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sz="1200" u="sng" dirty="0" smtClean="0"/>
              <a:t>Summative Performance Tasks</a:t>
            </a:r>
          </a:p>
          <a:p>
            <a:pPr marL="0" marR="0" lvl="5" indent="0" algn="l" defTabSz="914400" rtl="0" eaLnBrk="1" fontAlgn="auto" latinLnBrk="0" hangingPunct="1">
              <a:lnSpc>
                <a:spcPct val="100000"/>
              </a:lnSpc>
              <a:spcBef>
                <a:spcPts val="0"/>
              </a:spcBef>
              <a:spcAft>
                <a:spcPts val="0"/>
              </a:spcAft>
              <a:buClrTx/>
              <a:buSzTx/>
              <a:buFontTx/>
              <a:buNone/>
              <a:tabLst/>
              <a:defRPr/>
            </a:pPr>
            <a:r>
              <a:rPr lang="en-US" sz="1200" dirty="0" smtClean="0"/>
              <a:t>A unit should be logically inferred</a:t>
            </a:r>
            <a:r>
              <a:rPr lang="en-US" sz="1200" baseline="0" dirty="0" smtClean="0"/>
              <a:t> from our desired results—results that should be evidenced through the summative assessment. </a:t>
            </a:r>
            <a:r>
              <a:rPr lang="en-US" dirty="0" smtClean="0"/>
              <a:t>Thinking about the assessment as evidence of unit mastery helps teachers design a map that uses </a:t>
            </a:r>
            <a:r>
              <a:rPr lang="en-US" dirty="0" err="1" smtClean="0"/>
              <a:t>preassessment</a:t>
            </a:r>
            <a:r>
              <a:rPr lang="en-US" dirty="0" smtClean="0"/>
              <a:t> to diagnose and formative assessment to adjust learning plans.</a:t>
            </a:r>
          </a:p>
          <a:p>
            <a:endParaRPr lang="en-US" sz="1200" baseline="0" dirty="0" smtClean="0"/>
          </a:p>
          <a:p>
            <a:r>
              <a:rPr lang="en-US" sz="1200" baseline="0" dirty="0" smtClean="0"/>
              <a:t>A well designed summative performance task, i</a:t>
            </a:r>
            <a:r>
              <a:rPr lang="en-US" sz="1200" dirty="0" smtClean="0"/>
              <a:t>n addition to traditional evaluation of content knowledge, students demonstrate their understanding of content relevance and their ability to transfer and apply what they have learned.  Strong performance tasks assess content objectives and desired skills outlined in stage one.  </a:t>
            </a:r>
          </a:p>
        </p:txBody>
      </p:sp>
      <p:sp>
        <p:nvSpPr>
          <p:cNvPr id="4" name="Slide Number Placeholder 3"/>
          <p:cNvSpPr>
            <a:spLocks noGrp="1"/>
          </p:cNvSpPr>
          <p:nvPr>
            <p:ph type="sldNum" sz="quarter" idx="10"/>
          </p:nvPr>
        </p:nvSpPr>
        <p:spPr/>
        <p:txBody>
          <a:bodyPr/>
          <a:lstStyle/>
          <a:p>
            <a:fld id="{56F9806B-2310-44CE-AFE9-59E6377CBB20}"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u="sng" dirty="0" smtClean="0"/>
              <a:t>Pre-Assessment</a:t>
            </a:r>
            <a:r>
              <a:rPr lang="en-US" dirty="0" smtClean="0"/>
              <a:t> </a:t>
            </a:r>
          </a:p>
          <a:p>
            <a:pPr eaLnBrk="1" hangingPunct="1">
              <a:lnSpc>
                <a:spcPct val="80000"/>
              </a:lnSpc>
            </a:pPr>
            <a:r>
              <a:rPr lang="en-US" dirty="0" smtClean="0"/>
              <a:t>Based on the summative assessment , teachers should choose a </a:t>
            </a:r>
            <a:r>
              <a:rPr lang="en-US" dirty="0" err="1" smtClean="0"/>
              <a:t>preassessment</a:t>
            </a:r>
            <a:r>
              <a:rPr lang="en-US" dirty="0" smtClean="0"/>
              <a:t> tool  for crafting a learning plan that will  challenge gifted learners to work to their potential.  Students are afforded opportunity to demonstrate prior knowledge, interests, or learning style.  This information helps teachers maximize time by guiding instruction and focusing on student needs. From module: </a:t>
            </a:r>
            <a:r>
              <a:rPr lang="en-US" sz="1200" dirty="0" smtClean="0"/>
              <a:t>The essential motivation for using </a:t>
            </a:r>
            <a:r>
              <a:rPr lang="en-US" sz="1200" dirty="0" err="1" smtClean="0"/>
              <a:t>preassessments</a:t>
            </a:r>
            <a:r>
              <a:rPr lang="en-US" sz="1200" dirty="0" smtClean="0"/>
              <a:t> is to increase the likelihood of student success by matching the student’s instructional needs with instructional strategies. Effective </a:t>
            </a:r>
            <a:r>
              <a:rPr lang="en-US" sz="1200" dirty="0" err="1" smtClean="0"/>
              <a:t>preassessments</a:t>
            </a:r>
            <a:r>
              <a:rPr lang="en-US" sz="1200" dirty="0" smtClean="0"/>
              <a:t> help build  a road map from a student’s current level of achievement to the content and skills needed to meet a specific standard.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u="sng" dirty="0" smtClean="0"/>
              <a:t>Formative Assessment</a:t>
            </a:r>
          </a:p>
          <a:p>
            <a:r>
              <a:rPr lang="en-US" dirty="0" smtClean="0"/>
              <a:t>Student progress is measured through multiple methods of formative evaluation intentionally designed to magnify student needs and to shape future lessons. </a:t>
            </a:r>
            <a:r>
              <a:rPr lang="en-US" sz="1200" dirty="0" smtClean="0"/>
              <a:t>Feedback given (as part of formative assessment) helps learners become aware of gaps between their desired goals and their current knowledge, understanding, or skill. Feedback leads students to the actions necessary to achieve their learning goals. Formative assessment through self-evaluation helps students monitor their own growth.</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unit—stage</a:t>
            </a:r>
            <a:r>
              <a:rPr lang="en-US" baseline="0" dirty="0" smtClean="0"/>
              <a:t> 1</a:t>
            </a:r>
            <a:r>
              <a:rPr lang="en-US" dirty="0" smtClean="0"/>
              <a:t>.</a:t>
            </a:r>
          </a:p>
          <a:p>
            <a:endParaRPr lang="en-US" dirty="0" smtClean="0"/>
          </a:p>
          <a:p>
            <a:r>
              <a:rPr lang="en-US" sz="1200" kern="1200" dirty="0" smtClean="0">
                <a:solidFill>
                  <a:schemeClr val="tx1"/>
                </a:solidFill>
                <a:latin typeface="+mn-lt"/>
                <a:ea typeface="+mn-ea"/>
                <a:cs typeface="+mn-cs"/>
              </a:rPr>
              <a:t>So what..does that look like? (sample GRASPS—how does this align with stage one ; then what data will I need when beginning sequence of teaching and learning (stage 3)  how will I use this data?  How will I scaffold formative assessments to provide me with pulse checks and students with opportunities to reflect and refine prior to the summative assessment. </a:t>
            </a:r>
            <a:endParaRPr lang="en-US" dirty="0" smtClean="0"/>
          </a:p>
        </p:txBody>
      </p:sp>
      <p:sp>
        <p:nvSpPr>
          <p:cNvPr id="4" name="Slide Number Placeholder 3"/>
          <p:cNvSpPr>
            <a:spLocks noGrp="1"/>
          </p:cNvSpPr>
          <p:nvPr>
            <p:ph type="sldNum" sz="quarter" idx="10"/>
          </p:nvPr>
        </p:nvSpPr>
        <p:spPr/>
        <p:txBody>
          <a:bodyPr/>
          <a:lstStyle/>
          <a:p>
            <a:fld id="{56F9806B-2310-44CE-AFE9-59E6377CBB20}"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7AAF5D3-AD63-441A-92F9-44719E6A5FF4}" type="datetime1">
              <a:rPr lang="en-US" smtClean="0"/>
              <a:pPr/>
              <a:t>4/29/2011</a:t>
            </a:fld>
            <a:endParaRPr lang="en-US"/>
          </a:p>
        </p:txBody>
      </p:sp>
      <p:sp>
        <p:nvSpPr>
          <p:cNvPr id="20" name="Footer Placeholder 19"/>
          <p:cNvSpPr>
            <a:spLocks noGrp="1"/>
          </p:cNvSpPr>
          <p:nvPr>
            <p:ph type="ftr" sz="quarter" idx="11"/>
          </p:nvPr>
        </p:nvSpPr>
        <p:spPr/>
        <p:txBody>
          <a:bodyPr/>
          <a:lstStyle>
            <a:extLst/>
          </a:lstStyle>
          <a:p>
            <a:r>
              <a:rPr lang="en-US" smtClean="0"/>
              <a:t>Office of Gifted Education</a:t>
            </a:r>
            <a:endParaRPr lang="en-US"/>
          </a:p>
        </p:txBody>
      </p:sp>
      <p:sp>
        <p:nvSpPr>
          <p:cNvPr id="10" name="Slide Number Placeholder 9"/>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6D3B52-34DF-4446-BB6D-C6170A3E1F27}" type="datetime1">
              <a:rPr lang="en-US" smtClean="0"/>
              <a:pPr/>
              <a:t>4/29/2011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9BAA95-5C28-48C0-8094-876EFD95F4A2}" type="datetime1">
              <a:rPr lang="en-US" smtClean="0"/>
              <a:pPr/>
              <a:t>4/29/2011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endParaRPr lang="en-US"/>
          </a:p>
        </p:txBody>
      </p:sp>
      <p:sp>
        <p:nvSpPr>
          <p:cNvPr id="4" name="Date Placeholder 3"/>
          <p:cNvSpPr>
            <a:spLocks noGrp="1"/>
          </p:cNvSpPr>
          <p:nvPr>
            <p:ph type="dt" sz="half" idx="10"/>
          </p:nvPr>
        </p:nvSpPr>
        <p:spPr>
          <a:xfrm>
            <a:off x="457200" y="6248400"/>
            <a:ext cx="21336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r>
              <a:rPr lang="en-US" smtClean="0"/>
              <a:t>2010 Office of Gifted Education Virginia Beach City Public Schools</a:t>
            </a:r>
            <a:endParaRPr lang="en-US"/>
          </a:p>
        </p:txBody>
      </p:sp>
      <p:sp>
        <p:nvSpPr>
          <p:cNvPr id="6" name="Slide Number Placeholder 5"/>
          <p:cNvSpPr>
            <a:spLocks noGrp="1"/>
          </p:cNvSpPr>
          <p:nvPr>
            <p:ph type="sldNum" sz="quarter" idx="12"/>
          </p:nvPr>
        </p:nvSpPr>
        <p:spPr>
          <a:xfrm>
            <a:off x="6553200" y="6248400"/>
            <a:ext cx="2133600" cy="457200"/>
          </a:xfrm>
        </p:spPr>
        <p:txBody>
          <a:bodyPr/>
          <a:lstStyle>
            <a:lvl1pPr>
              <a:defRPr/>
            </a:lvl1pPr>
          </a:lstStyle>
          <a:p>
            <a:fld id="{D4CD6B79-9C11-4EDE-AE06-48DCE0CBD086}"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23321A-01B3-46E5-B8DE-399917A77F7B}" type="datetime1">
              <a:rPr lang="en-US" smtClean="0"/>
              <a:pPr/>
              <a:t>4/29/2011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0F25D46-9EA4-4328-BD48-7BE48FC71C77}" type="datetime1">
              <a:rPr lang="en-US" smtClean="0"/>
              <a:pPr/>
              <a:t>4/29/2011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EEE8A6A-C897-4160-B0FC-942230062E3F}" type="datetime1">
              <a:rPr lang="en-US" smtClean="0"/>
              <a:pPr/>
              <a:t>4/29/2011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6B45359-7DD6-4388-9AB0-DBF362A47FD9}" type="datetime1">
              <a:rPr lang="en-US" smtClean="0"/>
              <a:pPr/>
              <a:t>4/29/2011</a:t>
            </a:fld>
            <a:endParaRPr lang="en-US"/>
          </a:p>
        </p:txBody>
      </p:sp>
      <p:sp>
        <p:nvSpPr>
          <p:cNvPr id="8" name="Footer Placeholder 7"/>
          <p:cNvSpPr>
            <a:spLocks noGrp="1"/>
          </p:cNvSpPr>
          <p:nvPr>
            <p:ph type="ftr" sz="quarter" idx="11"/>
          </p:nvPr>
        </p:nvSpPr>
        <p:spPr/>
        <p:txBody>
          <a:bodyPr/>
          <a:lstStyle>
            <a:extLst/>
          </a:lstStyle>
          <a:p>
            <a:r>
              <a:rPr lang="en-US" smtClean="0"/>
              <a:t>Office of Gifted Education</a:t>
            </a:r>
            <a:endParaRPr lang="en-US"/>
          </a:p>
        </p:txBody>
      </p:sp>
      <p:sp>
        <p:nvSpPr>
          <p:cNvPr id="9" name="Slide Number Placeholder 8"/>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45E48C3-1268-4A3B-9D3A-A8CC1F8D588A}" type="datetime1">
              <a:rPr lang="en-US" smtClean="0"/>
              <a:pPr/>
              <a:t>4/29/2011</a:t>
            </a:fld>
            <a:endParaRPr lang="en-US"/>
          </a:p>
        </p:txBody>
      </p:sp>
      <p:sp>
        <p:nvSpPr>
          <p:cNvPr id="4" name="Footer Placeholder 3"/>
          <p:cNvSpPr>
            <a:spLocks noGrp="1"/>
          </p:cNvSpPr>
          <p:nvPr>
            <p:ph type="ftr" sz="quarter" idx="11"/>
          </p:nvPr>
        </p:nvSpPr>
        <p:spPr/>
        <p:txBody>
          <a:bodyPr/>
          <a:lstStyle>
            <a:extLst/>
          </a:lstStyle>
          <a:p>
            <a:r>
              <a:rPr lang="en-US" smtClean="0"/>
              <a:t>Office of Gifted Education</a:t>
            </a:r>
            <a:endParaRPr lang="en-US"/>
          </a:p>
        </p:txBody>
      </p:sp>
      <p:sp>
        <p:nvSpPr>
          <p:cNvPr id="5" name="Slide Number Placeholder 4"/>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A30B16C-174E-403E-9186-2838684EDE49}" type="datetime1">
              <a:rPr lang="en-US" smtClean="0"/>
              <a:pPr/>
              <a:t>4/29/2011</a:t>
            </a:fld>
            <a:endParaRPr lang="en-US"/>
          </a:p>
        </p:txBody>
      </p:sp>
      <p:sp>
        <p:nvSpPr>
          <p:cNvPr id="3" name="Footer Placeholder 2"/>
          <p:cNvSpPr>
            <a:spLocks noGrp="1"/>
          </p:cNvSpPr>
          <p:nvPr>
            <p:ph type="ftr" sz="quarter" idx="11"/>
          </p:nvPr>
        </p:nvSpPr>
        <p:spPr/>
        <p:txBody>
          <a:bodyPr/>
          <a:lstStyle>
            <a:extLst/>
          </a:lstStyle>
          <a:p>
            <a:r>
              <a:rPr lang="en-US" smtClean="0"/>
              <a:t>Office of Gifted Education</a:t>
            </a:r>
            <a:endParaRPr lang="en-US"/>
          </a:p>
        </p:txBody>
      </p:sp>
      <p:sp>
        <p:nvSpPr>
          <p:cNvPr id="4" name="Slide Number Placeholder 3"/>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B8B58A-7E27-4E91-BA22-6A5CBF1FB20C}" type="datetime1">
              <a:rPr lang="en-US" smtClean="0"/>
              <a:pPr/>
              <a:t>4/29/2011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E273870-FAC9-4FB3-88B5-7D2D7FAAE55D}" type="datetime1">
              <a:rPr lang="en-US" smtClean="0"/>
              <a:pPr/>
              <a:t>4/29/2011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547B30D-64C9-4059-A402-22192C8956E9}" type="datetime1">
              <a:rPr lang="en-US" smtClean="0"/>
              <a:pPr/>
              <a:t>4/29/2011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Office of Gifted Education</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6267FF9-ED7C-4CBC-9BEF-9B0FB46B13E1}"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676400"/>
            <a:ext cx="7711440" cy="1472184"/>
          </a:xfrm>
        </p:spPr>
        <p:txBody>
          <a:bodyPr>
            <a:normAutofit/>
          </a:bodyPr>
          <a:lstStyle/>
          <a:p>
            <a:pPr algn="ctr"/>
            <a:r>
              <a:rPr lang="en-US" dirty="0" smtClean="0"/>
              <a:t>Balanced Assessment:</a:t>
            </a:r>
            <a:br>
              <a:rPr lang="en-US" dirty="0" smtClean="0"/>
            </a:br>
            <a:r>
              <a:rPr lang="en-US" dirty="0" smtClean="0"/>
              <a:t>A Gifted Learner Support System</a:t>
            </a:r>
            <a:endParaRPr lang="en-US" dirty="0"/>
          </a:p>
        </p:txBody>
      </p:sp>
      <p:sp>
        <p:nvSpPr>
          <p:cNvPr id="3" name="Subtitle 2"/>
          <p:cNvSpPr>
            <a:spLocks noGrp="1"/>
          </p:cNvSpPr>
          <p:nvPr>
            <p:ph type="subTitle" idx="1"/>
          </p:nvPr>
        </p:nvSpPr>
        <p:spPr>
          <a:xfrm>
            <a:off x="1066800" y="5105400"/>
            <a:ext cx="7406640" cy="1752600"/>
          </a:xfrm>
        </p:spPr>
        <p:txBody>
          <a:bodyPr>
            <a:normAutofit lnSpcReduction="10000"/>
          </a:bodyPr>
          <a:lstStyle/>
          <a:p>
            <a:r>
              <a:rPr lang="en-US" dirty="0" smtClean="0"/>
              <a:t>Created by:</a:t>
            </a:r>
          </a:p>
          <a:p>
            <a:r>
              <a:rPr lang="en-US" dirty="0" smtClean="0"/>
              <a:t>Allison Graves</a:t>
            </a:r>
          </a:p>
          <a:p>
            <a:r>
              <a:rPr lang="en-US" dirty="0" smtClean="0"/>
              <a:t>Kay Shows-Roberson</a:t>
            </a:r>
          </a:p>
          <a:p>
            <a:r>
              <a:rPr lang="en-US" dirty="0" smtClean="0"/>
              <a:t>Angela </a:t>
            </a:r>
            <a:r>
              <a:rPr lang="en-US" dirty="0" err="1" smtClean="0"/>
              <a:t>Boubouheropoulos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 What?</a:t>
            </a:r>
            <a:endParaRPr lang="en-US" dirty="0"/>
          </a:p>
        </p:txBody>
      </p:sp>
      <p:sp>
        <p:nvSpPr>
          <p:cNvPr id="3" name="Content Placeholder 2"/>
          <p:cNvSpPr>
            <a:spLocks noGrp="1"/>
          </p:cNvSpPr>
          <p:nvPr>
            <p:ph idx="1"/>
          </p:nvPr>
        </p:nvSpPr>
        <p:spPr>
          <a:xfrm>
            <a:off x="1295400" y="1219200"/>
            <a:ext cx="7498080" cy="5638800"/>
          </a:xfrm>
        </p:spPr>
        <p:txBody>
          <a:bodyPr>
            <a:normAutofit lnSpcReduction="10000"/>
          </a:bodyPr>
          <a:lstStyle/>
          <a:p>
            <a:pPr>
              <a:buNone/>
            </a:pPr>
            <a:r>
              <a:rPr lang="en-US" dirty="0" smtClean="0"/>
              <a:t>Let’s consider a stage one like an assessor</a:t>
            </a:r>
          </a:p>
          <a:p>
            <a:pPr>
              <a:buNone/>
            </a:pPr>
            <a:endParaRPr lang="en-US" dirty="0" smtClean="0"/>
          </a:p>
          <a:p>
            <a:r>
              <a:rPr lang="en-US" dirty="0" smtClean="0"/>
              <a:t>What </a:t>
            </a:r>
            <a:r>
              <a:rPr lang="en-US" dirty="0" err="1" smtClean="0"/>
              <a:t>preassessment</a:t>
            </a:r>
            <a:r>
              <a:rPr lang="en-US" dirty="0" smtClean="0"/>
              <a:t> data will you need for this unit?</a:t>
            </a:r>
          </a:p>
          <a:p>
            <a:pPr lvl="4"/>
            <a:r>
              <a:rPr lang="en-US" dirty="0" smtClean="0"/>
              <a:t>How will you use the data?</a:t>
            </a:r>
          </a:p>
          <a:p>
            <a:r>
              <a:rPr lang="en-US" dirty="0" smtClean="0"/>
              <a:t>What formative assessments will provide you and the students with the feedback needed prior to summative performance?</a:t>
            </a:r>
          </a:p>
          <a:p>
            <a:pPr lvl="4"/>
            <a:r>
              <a:rPr lang="en-US" dirty="0" smtClean="0"/>
              <a:t>How will your formative assessments complement the summative performance task to come?</a:t>
            </a:r>
          </a:p>
          <a:p>
            <a:pPr lvl="4"/>
            <a:r>
              <a:rPr lang="en-US" dirty="0" smtClean="0"/>
              <a:t>How can the formative assessment provide both descriptive feedback and the opportunity for student reflection?</a:t>
            </a:r>
          </a:p>
          <a:p>
            <a:pPr lvl="4"/>
            <a:endParaRPr lang="en-US" dirty="0" smtClean="0"/>
          </a:p>
          <a:p>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10</a:t>
            </a:fld>
            <a:endParaRPr lang="en-US" b="1" dirty="0">
              <a:solidFill>
                <a:schemeClr val="tx1"/>
              </a:solidFill>
            </a:endParaRPr>
          </a:p>
        </p:txBody>
      </p:sp>
      <p:sp>
        <p:nvSpPr>
          <p:cNvPr id="5" name="Footer Placeholder 4"/>
          <p:cNvSpPr>
            <a:spLocks noGrp="1"/>
          </p:cNvSpPr>
          <p:nvPr>
            <p:ph type="ftr" sz="quarter" idx="11"/>
          </p:nvPr>
        </p:nvSpPr>
        <p:spPr>
          <a:xfrm>
            <a:off x="34290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533400" y="838200"/>
          <a:ext cx="10515600"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0" y="0"/>
            <a:ext cx="7696200" cy="523220"/>
          </a:xfrm>
          <a:prstGeom prst="rect">
            <a:avLst/>
          </a:prstGeom>
          <a:noFill/>
        </p:spPr>
        <p:txBody>
          <a:bodyPr wrap="square" rtlCol="0">
            <a:spAutoFit/>
          </a:bodyPr>
          <a:lstStyle/>
          <a:p>
            <a:r>
              <a:rPr lang="en-US" sz="2800" dirty="0" smtClean="0"/>
              <a:t>Putting the Pieces Together</a:t>
            </a:r>
            <a:endParaRPr lang="en-US" sz="2800"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11</a:t>
            </a:fld>
            <a:endParaRPr lang="en-US" b="1" dirty="0">
              <a:solidFill>
                <a:schemeClr val="tx1"/>
              </a:solidFill>
            </a:endParaRPr>
          </a:p>
        </p:txBody>
      </p:sp>
      <p:sp>
        <p:nvSpPr>
          <p:cNvPr id="5" name="Footer Placeholder 4"/>
          <p:cNvSpPr>
            <a:spLocks noGrp="1"/>
          </p:cNvSpPr>
          <p:nvPr>
            <p:ph type="ftr" sz="quarter" idx="11"/>
          </p:nvPr>
        </p:nvSpPr>
        <p:spPr>
          <a:xfrm>
            <a:off x="32004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Now What? </a:t>
            </a:r>
            <a:endParaRPr lang="en-US" dirty="0"/>
          </a:p>
        </p:txBody>
      </p:sp>
      <p:sp>
        <p:nvSpPr>
          <p:cNvPr id="3" name="Content Placeholder 2"/>
          <p:cNvSpPr>
            <a:spLocks noGrp="1"/>
          </p:cNvSpPr>
          <p:nvPr>
            <p:ph idx="1"/>
          </p:nvPr>
        </p:nvSpPr>
        <p:spPr>
          <a:xfrm>
            <a:off x="1066800" y="2057400"/>
            <a:ext cx="8077200" cy="4800600"/>
          </a:xfrm>
        </p:spPr>
        <p:txBody>
          <a:bodyPr>
            <a:normAutofit fontScale="70000" lnSpcReduction="20000"/>
          </a:bodyPr>
          <a:lstStyle/>
          <a:p>
            <a:pPr>
              <a:buNone/>
            </a:pPr>
            <a:r>
              <a:rPr lang="en-US" dirty="0" smtClean="0"/>
              <a:t>Content Exploration:  </a:t>
            </a:r>
          </a:p>
          <a:p>
            <a:pPr>
              <a:buNone/>
            </a:pPr>
            <a:r>
              <a:rPr lang="en-US" dirty="0" smtClean="0"/>
              <a:t>Unit design and reflection</a:t>
            </a:r>
          </a:p>
          <a:p>
            <a:pPr>
              <a:buNone/>
            </a:pPr>
            <a:endParaRPr lang="en-US" dirty="0" smtClean="0"/>
          </a:p>
          <a:p>
            <a:pPr marL="596646" indent="-514350">
              <a:buFont typeface="+mj-lt"/>
              <a:buAutoNum type="arabicPeriod"/>
            </a:pPr>
            <a:r>
              <a:rPr lang="en-US" dirty="0" smtClean="0"/>
              <a:t>Review stage one</a:t>
            </a:r>
          </a:p>
          <a:p>
            <a:pPr marL="596646" indent="-514350">
              <a:buFont typeface="+mj-lt"/>
              <a:buAutoNum type="arabicPeriod"/>
            </a:pPr>
            <a:r>
              <a:rPr lang="en-US" dirty="0" smtClean="0"/>
              <a:t>Consider your summative performance piece</a:t>
            </a:r>
          </a:p>
          <a:p>
            <a:pPr marL="596646" indent="-514350">
              <a:buFont typeface="+mj-lt"/>
              <a:buAutoNum type="arabicPeriod"/>
            </a:pPr>
            <a:r>
              <a:rPr lang="en-US" dirty="0" smtClean="0"/>
              <a:t>Outline the data you will need at the beginning of the unit.</a:t>
            </a:r>
          </a:p>
          <a:p>
            <a:pPr marL="596646" indent="-514350">
              <a:buFont typeface="+mj-lt"/>
              <a:buAutoNum type="arabicPeriod"/>
            </a:pPr>
            <a:r>
              <a:rPr lang="en-US" dirty="0" smtClean="0"/>
              <a:t>What formative assessment tools can provide opportunities for assessor feedback and student reflection?</a:t>
            </a:r>
          </a:p>
          <a:p>
            <a:pPr>
              <a:buNone/>
            </a:pPr>
            <a:endParaRPr lang="en-US" dirty="0" smtClean="0"/>
          </a:p>
          <a:p>
            <a:pPr>
              <a:buNone/>
            </a:pPr>
            <a:endParaRPr lang="en-US" dirty="0" smtClean="0"/>
          </a:p>
          <a:p>
            <a:pPr>
              <a:buNone/>
            </a:pPr>
            <a:endParaRPr lang="en-US" dirty="0" smtClean="0"/>
          </a:p>
          <a:p>
            <a:pPr>
              <a:buNone/>
            </a:pPr>
            <a:r>
              <a:rPr lang="en-US" dirty="0" smtClean="0"/>
              <a:t>  </a:t>
            </a:r>
          </a:p>
          <a:p>
            <a:pPr>
              <a:buNone/>
            </a:pPr>
            <a:endParaRPr lang="en-US" dirty="0" smtClean="0"/>
          </a:p>
          <a:p>
            <a:pPr>
              <a:buNone/>
            </a:pPr>
            <a:endParaRPr lang="en-US" dirty="0" smtClean="0"/>
          </a:p>
          <a:p>
            <a:pPr>
              <a:buNone/>
            </a:pPr>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12</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a:bodyPr>
          <a:lstStyle/>
          <a:p>
            <a:r>
              <a:rPr lang="en-US" sz="3200" dirty="0" smtClean="0"/>
              <a:t>Return to Balanced Assessment Inventory</a:t>
            </a:r>
            <a:endParaRPr lang="en-US" sz="3200" dirty="0"/>
          </a:p>
        </p:txBody>
      </p:sp>
      <p:sp>
        <p:nvSpPr>
          <p:cNvPr id="3" name="Content Placeholder 2"/>
          <p:cNvSpPr>
            <a:spLocks noGrp="1"/>
          </p:cNvSpPr>
          <p:nvPr>
            <p:ph idx="1"/>
          </p:nvPr>
        </p:nvSpPr>
        <p:spPr/>
        <p:txBody>
          <a:bodyPr/>
          <a:lstStyle/>
          <a:p>
            <a:pPr>
              <a:buNone/>
            </a:pPr>
            <a:r>
              <a:rPr lang="en-US" dirty="0" smtClean="0"/>
              <a:t>Post-Session Reflection:</a:t>
            </a:r>
          </a:p>
          <a:p>
            <a:r>
              <a:rPr lang="en-US" dirty="0" smtClean="0"/>
              <a:t>Reflect on perspective</a:t>
            </a:r>
          </a:p>
          <a:p>
            <a:r>
              <a:rPr lang="en-US" dirty="0" smtClean="0"/>
              <a:t>Contemplate the big ideas of module</a:t>
            </a:r>
          </a:p>
          <a:p>
            <a:endParaRPr lang="en-US" dirty="0" smtClean="0"/>
          </a:p>
          <a:p>
            <a:pPr>
              <a:buNone/>
            </a:pPr>
            <a:r>
              <a:rPr lang="en-US" dirty="0" smtClean="0"/>
              <a:t>Self-Assess:</a:t>
            </a:r>
          </a:p>
          <a:p>
            <a:r>
              <a:rPr lang="en-US" dirty="0" smtClean="0"/>
              <a:t>Set a SMART goal</a:t>
            </a:r>
          </a:p>
          <a:p>
            <a:pPr>
              <a:buNone/>
            </a:pPr>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13</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Consulted</a:t>
            </a:r>
            <a:endParaRPr lang="en-US" dirty="0"/>
          </a:p>
        </p:txBody>
      </p:sp>
      <p:sp>
        <p:nvSpPr>
          <p:cNvPr id="3" name="Content Placeholder 2"/>
          <p:cNvSpPr>
            <a:spLocks noGrp="1"/>
          </p:cNvSpPr>
          <p:nvPr>
            <p:ph idx="1"/>
          </p:nvPr>
        </p:nvSpPr>
        <p:spPr/>
        <p:txBody>
          <a:bodyPr/>
          <a:lstStyle/>
          <a:p>
            <a:pPr>
              <a:buNone/>
            </a:pPr>
            <a:r>
              <a:rPr lang="en-US" sz="2600" dirty="0" smtClean="0"/>
              <a:t>Wiggins, G. and </a:t>
            </a:r>
            <a:r>
              <a:rPr lang="en-US" sz="2600" dirty="0" err="1" smtClean="0"/>
              <a:t>McTighe</a:t>
            </a:r>
            <a:r>
              <a:rPr lang="en-US" sz="2600" dirty="0" smtClean="0"/>
              <a:t>, J. (2011). </a:t>
            </a:r>
            <a:r>
              <a:rPr lang="en-US" sz="2600" u="sng" dirty="0" smtClean="0"/>
              <a:t>The Understanding by Design Guide to Creating High Quality Units</a:t>
            </a:r>
            <a:r>
              <a:rPr lang="en-US" sz="2600" b="1" dirty="0" smtClean="0"/>
              <a:t>. </a:t>
            </a:r>
            <a:r>
              <a:rPr lang="en-US" sz="2600" dirty="0" smtClean="0"/>
              <a:t>Association </a:t>
            </a:r>
            <a:r>
              <a:rPr lang="en-US" sz="2600" dirty="0" smtClean="0"/>
              <a:t>for </a:t>
            </a:r>
            <a:r>
              <a:rPr lang="en-US" sz="2600" dirty="0" smtClean="0"/>
              <a:t>Supervision and Curriculum Development (ASCD) </a:t>
            </a:r>
          </a:p>
          <a:p>
            <a:pPr>
              <a:buNone/>
            </a:pPr>
            <a:endParaRPr lang="en-US" dirty="0"/>
          </a:p>
        </p:txBody>
      </p:sp>
      <p:sp>
        <p:nvSpPr>
          <p:cNvPr id="4" name="Footer Placeholder 3"/>
          <p:cNvSpPr>
            <a:spLocks noGrp="1"/>
          </p:cNvSpPr>
          <p:nvPr>
            <p:ph type="ftr" sz="quarter" idx="11"/>
          </p:nvPr>
        </p:nvSpPr>
        <p:spPr/>
        <p:txBody>
          <a:bodyPr/>
          <a:lstStyle/>
          <a:p>
            <a:r>
              <a:rPr lang="en-US" smtClean="0"/>
              <a:t>Office of Gifted Education</a:t>
            </a:r>
            <a:endParaRPr lang="en-US"/>
          </a:p>
        </p:txBody>
      </p:sp>
      <p:sp>
        <p:nvSpPr>
          <p:cNvPr id="5" name="Slide Number Placeholder 4"/>
          <p:cNvSpPr>
            <a:spLocks noGrp="1"/>
          </p:cNvSpPr>
          <p:nvPr>
            <p:ph type="sldNum" sz="quarter" idx="12"/>
          </p:nvPr>
        </p:nvSpPr>
        <p:spPr/>
        <p:txBody>
          <a:bodyPr/>
          <a:lstStyle/>
          <a:p>
            <a:fld id="{76267FF9-ED7C-4CBC-9BEF-9B0FB46B13E1}"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a:xfrm>
            <a:off x="533400" y="304800"/>
            <a:ext cx="8153400" cy="1295400"/>
          </a:xfrm>
        </p:spPr>
        <p:txBody>
          <a:bodyPr>
            <a:normAutofit fontScale="90000"/>
          </a:bodyPr>
          <a:lstStyle/>
          <a:p>
            <a:r>
              <a:rPr lang="en-US" sz="2000" dirty="0" smtClean="0">
                <a:latin typeface="Georgia" pitchFamily="18" charset="0"/>
              </a:rPr>
              <a:t>			   Teacher Workshop 	Date: ___________</a:t>
            </a:r>
            <a:br>
              <a:rPr lang="en-US" sz="2000" dirty="0" smtClean="0">
                <a:latin typeface="Georgia" pitchFamily="18" charset="0"/>
              </a:rPr>
            </a:br>
            <a:r>
              <a:rPr lang="en-US" sz="2000" dirty="0" smtClean="0"/>
              <a:t>Balanced Assessment:</a:t>
            </a:r>
            <a:br>
              <a:rPr lang="en-US" sz="2000" dirty="0" smtClean="0"/>
            </a:br>
            <a:r>
              <a:rPr lang="en-US" sz="2000" dirty="0" smtClean="0"/>
              <a:t>A Gifted Learner Support System</a:t>
            </a:r>
            <a:br>
              <a:rPr lang="en-US" sz="2000" dirty="0" smtClean="0"/>
            </a:br>
            <a:r>
              <a:rPr lang="en-US" sz="2000" dirty="0" smtClean="0">
                <a:latin typeface="Georgia" pitchFamily="18" charset="0"/>
              </a:rPr>
              <a:t>Name:  _________________School: __________________</a:t>
            </a:r>
            <a:r>
              <a:rPr lang="en-US" sz="2400" dirty="0" smtClean="0"/>
              <a:t>  </a:t>
            </a:r>
          </a:p>
        </p:txBody>
      </p:sp>
      <p:graphicFrame>
        <p:nvGraphicFramePr>
          <p:cNvPr id="166937" name="Group 25"/>
          <p:cNvGraphicFramePr>
            <a:graphicFrameLocks noGrp="1"/>
          </p:cNvGraphicFramePr>
          <p:nvPr>
            <p:ph idx="1"/>
          </p:nvPr>
        </p:nvGraphicFramePr>
        <p:xfrm>
          <a:off x="304800" y="1676401"/>
          <a:ext cx="8534400" cy="4999376"/>
        </p:xfrm>
        <a:graphic>
          <a:graphicData uri="http://schemas.openxmlformats.org/drawingml/2006/table">
            <a:tbl>
              <a:tblPr/>
              <a:tblGrid>
                <a:gridCol w="3998098"/>
                <a:gridCol w="4536302"/>
              </a:tblGrid>
              <a:tr h="572151">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Questions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Comments, Suggestions, Ideas, &amp; Questions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5036">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400" b="0" i="0" u="none" strike="noStrike" cap="none" normalizeH="0" baseline="0" dirty="0" smtClean="0">
                          <a:ln>
                            <a:noFill/>
                          </a:ln>
                          <a:solidFill>
                            <a:schemeClr val="tx1"/>
                          </a:solidFill>
                          <a:effectLst/>
                          <a:latin typeface="Georgia" pitchFamily="18" charset="0"/>
                        </a:rPr>
                        <a:t>In what ways did your participation  in today’s workshop enhance your understanding of balanced assessment?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1458">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Georgia" pitchFamily="18" charset="0"/>
                        </a:rPr>
                        <a:t>In what ways might this information help to inform your work with regard to curriculum, instruction, and assessment?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172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rPr>
                        <a:t>What questions do you have as a result of today’s workshop?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11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ea typeface="Calibri" pitchFamily="34" charset="0"/>
                          <a:cs typeface="Times New Roman" pitchFamily="18" charset="0"/>
                        </a:rPr>
                        <a:t>This professional development was effective in helping me understand the academic needs of gifted learners.  </a:t>
                      </a:r>
                      <a:endParaRPr kumimoji="0" lang="en-US" sz="1400" b="0" i="0" u="none" strike="noStrike" cap="none" normalizeH="0" baseline="0" dirty="0" smtClean="0">
                        <a:ln>
                          <a:noFill/>
                        </a:ln>
                        <a:solidFill>
                          <a:schemeClr val="tx1"/>
                        </a:solidFill>
                        <a:effectLst/>
                        <a:latin typeface="Georgia"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400" b="0" i="0" u="none" strike="noStrike" cap="none" normalizeH="0" baseline="0" dirty="0" smtClean="0">
                        <a:ln>
                          <a:noFill/>
                        </a:ln>
                        <a:solidFill>
                          <a:schemeClr val="tx1"/>
                        </a:solidFill>
                        <a:effectLst/>
                        <a:latin typeface="Georgia"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050" b="0" i="0" u="none" strike="noStrike" cap="none" normalizeH="0" baseline="0" dirty="0" smtClean="0">
                          <a:ln>
                            <a:noFill/>
                          </a:ln>
                          <a:solidFill>
                            <a:schemeClr val="tx1"/>
                          </a:solidFill>
                          <a:effectLst/>
                          <a:latin typeface="Georgia" pitchFamily="18" charset="0"/>
                        </a:rPr>
                        <a:t>        Strongly Disagree       Disagree           Agree       Strongly Agree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145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ea typeface="Calibri" pitchFamily="34" charset="0"/>
                          <a:cs typeface="Times New Roman" pitchFamily="18" charset="0"/>
                        </a:rPr>
                        <a:t>This professional development was effective in helping me understand the social/emotional needs of gifted learners</a:t>
                      </a:r>
                      <a:r>
                        <a:rPr kumimoji="0" lang="en-US" sz="1400" b="0" i="0" u="none" strike="noStrike" cap="none" normalizeH="0" baseline="0" smtClean="0">
                          <a:ln>
                            <a:noFill/>
                          </a:ln>
                          <a:solidFill>
                            <a:schemeClr val="tx1"/>
                          </a:solidFill>
                          <a:effectLst/>
                          <a:latin typeface="Georgia" pitchFamily="18" charset="0"/>
                          <a:ea typeface="Calibri" pitchFamily="34" charset="0"/>
                          <a:cs typeface="Times New Roman" pitchFamily="18" charset="0"/>
                        </a:rPr>
                        <a:t>. </a:t>
                      </a:r>
                      <a:endParaRPr kumimoji="0" lang="en-US" sz="1400" b="0" i="0" u="none" strike="noStrike" cap="none" normalizeH="0" baseline="0" dirty="0" smtClean="0">
                        <a:ln>
                          <a:noFill/>
                        </a:ln>
                        <a:solidFill>
                          <a:schemeClr val="tx1"/>
                        </a:solidFill>
                        <a:effectLst/>
                        <a:latin typeface="Georgia"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604" name="TextBox 7"/>
          <p:cNvSpPr txBox="1">
            <a:spLocks noChangeArrowheads="1"/>
          </p:cNvSpPr>
          <p:nvPr/>
        </p:nvSpPr>
        <p:spPr bwMode="auto">
          <a:xfrm>
            <a:off x="4724400" y="5105400"/>
            <a:ext cx="3657600" cy="338138"/>
          </a:xfrm>
          <a:prstGeom prst="rect">
            <a:avLst/>
          </a:prstGeom>
          <a:noFill/>
          <a:ln w="9525">
            <a:noFill/>
            <a:miter lim="800000"/>
            <a:headEnd/>
            <a:tailEnd/>
          </a:ln>
        </p:spPr>
        <p:txBody>
          <a:bodyPr>
            <a:spAutoFit/>
          </a:bodyPr>
          <a:lstStyle/>
          <a:p>
            <a:r>
              <a:rPr lang="en-US" sz="1600" dirty="0"/>
              <a:t>          1	           2	         3	       4                </a:t>
            </a:r>
          </a:p>
        </p:txBody>
      </p:sp>
      <p:sp>
        <p:nvSpPr>
          <p:cNvPr id="24605" name="TextBox 8"/>
          <p:cNvSpPr txBox="1">
            <a:spLocks noChangeArrowheads="1"/>
          </p:cNvSpPr>
          <p:nvPr/>
        </p:nvSpPr>
        <p:spPr bwMode="auto">
          <a:xfrm>
            <a:off x="4724400" y="5791200"/>
            <a:ext cx="3657600" cy="338138"/>
          </a:xfrm>
          <a:prstGeom prst="rect">
            <a:avLst/>
          </a:prstGeom>
          <a:noFill/>
          <a:ln w="9525">
            <a:noFill/>
            <a:miter lim="800000"/>
            <a:headEnd/>
            <a:tailEnd/>
          </a:ln>
        </p:spPr>
        <p:txBody>
          <a:bodyPr>
            <a:spAutoFit/>
          </a:bodyPr>
          <a:lstStyle/>
          <a:p>
            <a:r>
              <a:rPr lang="en-US" sz="1600" dirty="0"/>
              <a:t>          1	           2	         3	       4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3200" dirty="0" smtClean="0">
                <a:solidFill>
                  <a:schemeClr val="tx1"/>
                </a:solidFill>
              </a:rPr>
              <a:t>Session Goals</a:t>
            </a:r>
            <a:endParaRPr lang="en-US" sz="3200" dirty="0">
              <a:solidFill>
                <a:schemeClr val="tx1"/>
              </a:solidFill>
            </a:endParaRPr>
          </a:p>
        </p:txBody>
      </p:sp>
      <p:sp>
        <p:nvSpPr>
          <p:cNvPr id="10242" name="Content Placeholder 2"/>
          <p:cNvSpPr>
            <a:spLocks noGrp="1"/>
          </p:cNvSpPr>
          <p:nvPr>
            <p:ph idx="1"/>
          </p:nvPr>
        </p:nvSpPr>
        <p:spPr/>
        <p:txBody>
          <a:bodyPr/>
          <a:lstStyle/>
          <a:p>
            <a:pPr eaLnBrk="1" hangingPunct="1"/>
            <a:r>
              <a:rPr lang="en-US" sz="3200" dirty="0" smtClean="0"/>
              <a:t>Explore the importance of creating a balanced assessment system to enhance and support gifted learner benchmarks and outcomes.</a:t>
            </a:r>
          </a:p>
          <a:p>
            <a:pPr eaLnBrk="1" hangingPunct="1"/>
            <a:r>
              <a:rPr lang="en-US" sz="3200" dirty="0" smtClean="0"/>
              <a:t>To identify the pieces of a balanced assessment system within a unit of study.</a:t>
            </a:r>
          </a:p>
          <a:p>
            <a:pPr eaLnBrk="1" hangingPunct="1"/>
            <a:r>
              <a:rPr lang="en-US" dirty="0" smtClean="0"/>
              <a:t>To consider the use of data in determining best practices for</a:t>
            </a:r>
          </a:p>
          <a:p>
            <a:pPr eaLnBrk="1" hangingPunct="1">
              <a:buNone/>
            </a:pPr>
            <a:r>
              <a:rPr lang="en-US" sz="3200" dirty="0" smtClean="0"/>
              <a:t>   differentiated instruction.</a:t>
            </a:r>
          </a:p>
        </p:txBody>
      </p:sp>
      <p:pic>
        <p:nvPicPr>
          <p:cNvPr id="10244" name="Picture 2" descr="C:\Program Files\Microsoft Office\MEDIA\CAGCAT10\j0195812.wmf"/>
          <p:cNvPicPr>
            <a:picLocks noChangeAspect="1" noChangeArrowheads="1"/>
          </p:cNvPicPr>
          <p:nvPr/>
        </p:nvPicPr>
        <p:blipFill>
          <a:blip r:embed="rId3" cstate="print"/>
          <a:srcRect/>
          <a:stretch>
            <a:fillRect/>
          </a:stretch>
        </p:blipFill>
        <p:spPr bwMode="auto">
          <a:xfrm>
            <a:off x="6553200" y="5033962"/>
            <a:ext cx="1773238" cy="1824038"/>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6267FF9-ED7C-4CBC-9BEF-9B0FB46B13E1}" type="slidenum">
              <a:rPr lang="en-US" b="1" smtClean="0">
                <a:solidFill>
                  <a:schemeClr val="tx1"/>
                </a:solidFill>
              </a:rPr>
              <a:pPr/>
              <a:t>2</a:t>
            </a:fld>
            <a:endParaRPr lang="en-US" b="1" dirty="0">
              <a:solidFill>
                <a:schemeClr val="tx1"/>
              </a:solidFill>
            </a:endParaRPr>
          </a:p>
        </p:txBody>
      </p:sp>
      <p:sp>
        <p:nvSpPr>
          <p:cNvPr id="6" name="Footer Placeholder 5"/>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lstStyle/>
          <a:p>
            <a:pPr algn="ctr" eaLnBrk="1" fontAlgn="auto" hangingPunct="1">
              <a:spcAft>
                <a:spcPts val="0"/>
              </a:spcAft>
              <a:defRPr/>
            </a:pPr>
            <a:r>
              <a:rPr lang="en-US" sz="3200" dirty="0" smtClean="0">
                <a:solidFill>
                  <a:schemeClr val="tx1"/>
                </a:solidFill>
              </a:rPr>
              <a:t>KUDs – Know , Understand, and Do</a:t>
            </a:r>
            <a:endParaRPr lang="en-US" sz="3200" dirty="0">
              <a:solidFill>
                <a:schemeClr val="tx1"/>
              </a:solidFill>
            </a:endParaRPr>
          </a:p>
        </p:txBody>
      </p:sp>
      <p:sp>
        <p:nvSpPr>
          <p:cNvPr id="11266" name="Content Placeholder 2"/>
          <p:cNvSpPr>
            <a:spLocks noGrp="1"/>
          </p:cNvSpPr>
          <p:nvPr>
            <p:ph idx="1"/>
          </p:nvPr>
        </p:nvSpPr>
        <p:spPr>
          <a:xfrm>
            <a:off x="990600" y="1066800"/>
            <a:ext cx="8153400" cy="6324600"/>
          </a:xfrm>
        </p:spPr>
        <p:txBody>
          <a:bodyPr/>
          <a:lstStyle/>
          <a:p>
            <a:pPr eaLnBrk="1" hangingPunct="1">
              <a:buFont typeface="Wingdings 3" pitchFamily="18" charset="2"/>
              <a:buNone/>
            </a:pPr>
            <a:r>
              <a:rPr lang="en-US" sz="1600" b="1" dirty="0" smtClean="0"/>
              <a:t>Enduring Understandings:</a:t>
            </a:r>
            <a:endParaRPr lang="en-US" sz="1600" dirty="0" smtClean="0"/>
          </a:p>
          <a:p>
            <a:pPr eaLnBrk="1" hangingPunct="1"/>
            <a:r>
              <a:rPr lang="en-US" sz="1800" dirty="0" smtClean="0"/>
              <a:t>A balanced assessment system leads to high-quality teaching and deeper student understanding.</a:t>
            </a:r>
          </a:p>
          <a:p>
            <a:pPr eaLnBrk="1" hangingPunct="1"/>
            <a:r>
              <a:rPr lang="en-US" sz="1800" dirty="0" smtClean="0"/>
              <a:t>A balanced assessment insures that instruction meets the intellectual, social, and emotional needs of gifted learners.</a:t>
            </a:r>
          </a:p>
          <a:p>
            <a:pPr eaLnBrk="1" hangingPunct="1"/>
            <a:r>
              <a:rPr lang="en-US" sz="1800" dirty="0" smtClean="0"/>
              <a:t>A balanced assessment moves gifted learners towards achievement of…</a:t>
            </a:r>
          </a:p>
          <a:p>
            <a:pPr eaLnBrk="1" hangingPunct="1">
              <a:buNone/>
            </a:pPr>
            <a:endParaRPr lang="en-US" sz="1800" dirty="0" smtClean="0"/>
          </a:p>
          <a:p>
            <a:pPr eaLnBrk="1" hangingPunct="1">
              <a:buFont typeface="Wingdings 3" pitchFamily="18" charset="2"/>
              <a:buNone/>
            </a:pPr>
            <a:r>
              <a:rPr lang="en-US" sz="1800" b="1" dirty="0" smtClean="0"/>
              <a:t>Essential Questions:</a:t>
            </a:r>
          </a:p>
          <a:p>
            <a:pPr eaLnBrk="1" hangingPunct="1"/>
            <a:r>
              <a:rPr lang="en-US" sz="1800" dirty="0" smtClean="0"/>
              <a:t>How  can pre, formative, and summative assessment be used to shape the learning opportunities presented to students and promote rigor?</a:t>
            </a:r>
          </a:p>
          <a:p>
            <a:pPr eaLnBrk="1" hangingPunct="1"/>
            <a:r>
              <a:rPr lang="en-US" sz="1800" dirty="0" smtClean="0"/>
              <a:t>To what extent  does  a teacher use formative assessment  as a measure of student understanding and to plan or modify learning opportunities presented to students?</a:t>
            </a:r>
          </a:p>
          <a:p>
            <a:pPr eaLnBrk="1" hangingPunct="1"/>
            <a:r>
              <a:rPr lang="en-US" sz="1800" dirty="0" smtClean="0"/>
              <a:t>How will I know the degree to which my students have gained understanding of unit goals and objectives?</a:t>
            </a:r>
          </a:p>
          <a:p>
            <a:pPr eaLnBrk="1" hangingPunct="1">
              <a:buFont typeface="Wingdings 3" pitchFamily="18" charset="2"/>
              <a:buNone/>
            </a:pPr>
            <a:endParaRPr lang="en-US" sz="1400"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3</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sz="3200" dirty="0" smtClean="0">
                <a:solidFill>
                  <a:schemeClr val="tx1"/>
                </a:solidFill>
              </a:rPr>
              <a:t>KUD – Know , Understand, and Do</a:t>
            </a:r>
            <a:endParaRPr lang="en-US" sz="3200" dirty="0"/>
          </a:p>
        </p:txBody>
      </p:sp>
      <p:sp>
        <p:nvSpPr>
          <p:cNvPr id="2" name="Content Placeholder 1"/>
          <p:cNvSpPr>
            <a:spLocks noGrp="1"/>
          </p:cNvSpPr>
          <p:nvPr>
            <p:ph idx="1"/>
          </p:nvPr>
        </p:nvSpPr>
        <p:spPr/>
        <p:txBody>
          <a:bodyPr>
            <a:normAutofit fontScale="92500" lnSpcReduction="20000"/>
          </a:bodyPr>
          <a:lstStyle/>
          <a:p>
            <a:pPr marL="365760" indent="-256032" eaLnBrk="1" fontAlgn="auto" hangingPunct="1">
              <a:spcAft>
                <a:spcPts val="0"/>
              </a:spcAft>
              <a:buFont typeface="Wingdings 3"/>
              <a:buNone/>
              <a:defRPr/>
            </a:pPr>
            <a:r>
              <a:rPr lang="en-US" sz="2800" b="1" dirty="0" smtClean="0"/>
              <a:t>Know:</a:t>
            </a:r>
          </a:p>
          <a:p>
            <a:pPr marL="365760" indent="-256032" eaLnBrk="1" fontAlgn="auto" hangingPunct="1">
              <a:spcAft>
                <a:spcPts val="0"/>
              </a:spcAft>
              <a:buFont typeface="Wingdings 3"/>
              <a:buChar char=""/>
              <a:defRPr/>
            </a:pPr>
            <a:r>
              <a:rPr lang="en-US" sz="2800" dirty="0" smtClean="0"/>
              <a:t>The 3 types of assessment and the value of their use</a:t>
            </a:r>
          </a:p>
          <a:p>
            <a:pPr marL="365760" indent="-256032" eaLnBrk="1" fontAlgn="auto" hangingPunct="1">
              <a:spcAft>
                <a:spcPts val="0"/>
              </a:spcAft>
              <a:buFont typeface="Wingdings 3"/>
              <a:buChar char=""/>
              <a:defRPr/>
            </a:pPr>
            <a:r>
              <a:rPr lang="en-US" sz="2800" dirty="0" smtClean="0"/>
              <a:t>Preassessment can be used to gauge learning style, prior knowledge, and interest</a:t>
            </a:r>
          </a:p>
          <a:p>
            <a:pPr marL="365760" indent="-256032" eaLnBrk="1" fontAlgn="auto" hangingPunct="1">
              <a:spcAft>
                <a:spcPts val="0"/>
              </a:spcAft>
              <a:buFont typeface="Wingdings 3"/>
              <a:buChar char=""/>
              <a:defRPr/>
            </a:pPr>
            <a:r>
              <a:rPr lang="en-US" sz="2800" dirty="0" smtClean="0"/>
              <a:t>The importance of using data from a balanced assessment to monitor student understanding and to refine their stage 3 sequence of learning </a:t>
            </a:r>
          </a:p>
          <a:p>
            <a:pPr marL="365760" indent="-256032" eaLnBrk="1" fontAlgn="auto" hangingPunct="1">
              <a:spcAft>
                <a:spcPts val="0"/>
              </a:spcAft>
              <a:buFont typeface="Wingdings 3"/>
              <a:buNone/>
              <a:defRPr/>
            </a:pPr>
            <a:endParaRPr lang="en-US" sz="2800" dirty="0" smtClean="0"/>
          </a:p>
          <a:p>
            <a:pPr marL="365760" indent="-256032" eaLnBrk="1" fontAlgn="auto" hangingPunct="1">
              <a:spcAft>
                <a:spcPts val="0"/>
              </a:spcAft>
              <a:buFont typeface="Wingdings 3"/>
              <a:buNone/>
              <a:defRPr/>
            </a:pPr>
            <a:r>
              <a:rPr lang="en-US" sz="2800" b="1" dirty="0" smtClean="0"/>
              <a:t>Do:</a:t>
            </a:r>
          </a:p>
          <a:p>
            <a:pPr marL="365760" indent="-256032" eaLnBrk="1" fontAlgn="auto" hangingPunct="1">
              <a:spcAft>
                <a:spcPts val="0"/>
              </a:spcAft>
              <a:buFont typeface="Wingdings 3"/>
              <a:buChar char=""/>
              <a:defRPr/>
            </a:pPr>
            <a:r>
              <a:rPr lang="en-US" sz="2800" dirty="0"/>
              <a:t> </a:t>
            </a:r>
            <a:r>
              <a:rPr lang="en-US" sz="2800" dirty="0" smtClean="0"/>
              <a:t>consider ways to refine  a unit to reflect the principles of balanced assessment </a:t>
            </a:r>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smtClean="0">
                <a:solidFill>
                  <a:schemeClr val="tx1"/>
                </a:solidFill>
              </a:rPr>
              <a:pPr/>
              <a:t>4</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990600" y="457200"/>
            <a:ext cx="7315200" cy="584200"/>
          </a:xfrm>
          <a:prstGeom prst="rect">
            <a:avLst/>
          </a:prstGeom>
          <a:noFill/>
          <a:ln w="9525">
            <a:noFill/>
            <a:miter lim="800000"/>
            <a:headEnd/>
            <a:tailEnd/>
          </a:ln>
        </p:spPr>
        <p:txBody>
          <a:bodyPr>
            <a:spAutoFit/>
          </a:bodyPr>
          <a:lstStyle/>
          <a:p>
            <a:pPr algn="ctr"/>
            <a:r>
              <a:rPr lang="en-US" sz="3200" b="1">
                <a:latin typeface="Lucida Sans Unicode" pitchFamily="34" charset="0"/>
              </a:rPr>
              <a:t>Thinking Like an Assessor</a:t>
            </a:r>
          </a:p>
        </p:txBody>
      </p:sp>
      <p:sp>
        <p:nvSpPr>
          <p:cNvPr id="3" name="TextBox 2"/>
          <p:cNvSpPr txBox="1"/>
          <p:nvPr/>
        </p:nvSpPr>
        <p:spPr>
          <a:xfrm>
            <a:off x="914400" y="1219200"/>
            <a:ext cx="7543800" cy="5570538"/>
          </a:xfrm>
          <a:prstGeom prst="rect">
            <a:avLst/>
          </a:prstGeom>
          <a:noFill/>
        </p:spPr>
        <p:txBody>
          <a:bodyPr>
            <a:spAutoFit/>
          </a:bodyPr>
          <a:lstStyle/>
          <a:p>
            <a:pPr algn="ctr" fontAlgn="auto">
              <a:spcBef>
                <a:spcPts val="0"/>
              </a:spcBef>
              <a:spcAft>
                <a:spcPts val="0"/>
              </a:spcAft>
              <a:defRPr/>
            </a:pPr>
            <a:r>
              <a:rPr lang="en-US" sz="2800" dirty="0">
                <a:latin typeface="+mn-lt"/>
              </a:rPr>
              <a:t>Ask yourself these questions:</a:t>
            </a:r>
          </a:p>
          <a:p>
            <a:pPr algn="ctr"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What kinds of </a:t>
            </a:r>
            <a:r>
              <a:rPr lang="en-US" sz="2800" dirty="0">
                <a:solidFill>
                  <a:srgbClr val="FF0000"/>
                </a:solidFill>
                <a:latin typeface="+mn-lt"/>
              </a:rPr>
              <a:t>evidence</a:t>
            </a:r>
            <a:r>
              <a:rPr lang="en-US" sz="2800" dirty="0">
                <a:latin typeface="+mn-lt"/>
              </a:rPr>
              <a:t> do we need?</a:t>
            </a:r>
          </a:p>
          <a:p>
            <a:pPr marL="342900" indent="-342900"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What </a:t>
            </a:r>
            <a:r>
              <a:rPr lang="en-US" sz="2800" dirty="0">
                <a:solidFill>
                  <a:srgbClr val="FF0000"/>
                </a:solidFill>
                <a:latin typeface="+mn-lt"/>
              </a:rPr>
              <a:t>specific characteristics </a:t>
            </a:r>
            <a:r>
              <a:rPr lang="en-US" sz="2800" dirty="0">
                <a:latin typeface="+mn-lt"/>
              </a:rPr>
              <a:t>in student responses, products, or performances should we examine?</a:t>
            </a:r>
          </a:p>
          <a:p>
            <a:pPr marL="800100" lvl="1" indent="-342900"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Does the proposed evidence enable us to </a:t>
            </a:r>
            <a:r>
              <a:rPr lang="en-US" sz="2800" dirty="0">
                <a:solidFill>
                  <a:srgbClr val="FF0000"/>
                </a:solidFill>
                <a:latin typeface="+mn-lt"/>
              </a:rPr>
              <a:t>infer</a:t>
            </a:r>
            <a:r>
              <a:rPr lang="en-US" sz="2800" dirty="0">
                <a:latin typeface="+mn-lt"/>
              </a:rPr>
              <a:t> a student’s knowledge, skill, or understanding?</a:t>
            </a:r>
          </a:p>
          <a:p>
            <a:pPr algn="ctr" fontAlgn="auto">
              <a:spcBef>
                <a:spcPts val="0"/>
              </a:spcBef>
              <a:spcAft>
                <a:spcPts val="0"/>
              </a:spcAft>
              <a:defRPr/>
            </a:pPr>
            <a:endParaRPr lang="en-US" sz="2400" dirty="0">
              <a:latin typeface="+mn-lt"/>
            </a:endParaRPr>
          </a:p>
          <a:p>
            <a:pPr algn="ctr" fontAlgn="auto">
              <a:spcBef>
                <a:spcPts val="0"/>
              </a:spcBef>
              <a:spcAft>
                <a:spcPts val="0"/>
              </a:spcAft>
              <a:defRPr/>
            </a:pPr>
            <a:endParaRPr lang="en-US" sz="2400" dirty="0">
              <a:latin typeface="+mn-lt"/>
            </a:endParaRPr>
          </a:p>
        </p:txBody>
      </p:sp>
      <p:pic>
        <p:nvPicPr>
          <p:cNvPr id="21508" name="Picture 2" descr="C:\Documents and Settings\ankruh\Local Settings\Temporary Internet Files\Content.IE5\C70FU3WV\MCj00978910000[1].wmf"/>
          <p:cNvPicPr>
            <a:picLocks noChangeAspect="1" noChangeArrowheads="1"/>
          </p:cNvPicPr>
          <p:nvPr/>
        </p:nvPicPr>
        <p:blipFill>
          <a:blip r:embed="rId3" cstate="print"/>
          <a:srcRect/>
          <a:stretch>
            <a:fillRect/>
          </a:stretch>
        </p:blipFill>
        <p:spPr bwMode="auto">
          <a:xfrm>
            <a:off x="7315200" y="381000"/>
            <a:ext cx="1395413" cy="146367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6267FF9-ED7C-4CBC-9BEF-9B0FB46B13E1}" type="slidenum">
              <a:rPr lang="en-US" b="1" smtClean="0">
                <a:solidFill>
                  <a:schemeClr val="tx1"/>
                </a:solidFill>
              </a:rPr>
              <a:pPr/>
              <a:t>5</a:t>
            </a:fld>
            <a:endParaRPr lang="en-US" b="1" dirty="0">
              <a:solidFill>
                <a:schemeClr val="tx1"/>
              </a:solidFill>
            </a:endParaRPr>
          </a:p>
        </p:txBody>
      </p:sp>
      <p:sp>
        <p:nvSpPr>
          <p:cNvPr id="6" name="Footer Placeholder 5"/>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457200" y="533400"/>
          <a:ext cx="9220200" cy="505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0" y="0"/>
            <a:ext cx="7696200" cy="523220"/>
          </a:xfrm>
          <a:prstGeom prst="rect">
            <a:avLst/>
          </a:prstGeom>
          <a:noFill/>
        </p:spPr>
        <p:txBody>
          <a:bodyPr wrap="square" rtlCol="0">
            <a:spAutoFit/>
          </a:bodyPr>
          <a:lstStyle/>
          <a:p>
            <a:r>
              <a:rPr lang="en-US" sz="2800" dirty="0" smtClean="0"/>
              <a:t>Pieces of a Balanced Assessment System</a:t>
            </a:r>
            <a:endParaRPr lang="en-US" sz="2800"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6</a:t>
            </a:fld>
            <a:endParaRPr lang="en-US" b="1" dirty="0">
              <a:solidFill>
                <a:schemeClr val="tx1"/>
              </a:solidFill>
            </a:endParaRPr>
          </a:p>
        </p:txBody>
      </p:sp>
      <p:sp>
        <p:nvSpPr>
          <p:cNvPr id="5" name="Footer Placeholder 4"/>
          <p:cNvSpPr>
            <a:spLocks noGrp="1"/>
          </p:cNvSpPr>
          <p:nvPr>
            <p:ph type="ftr" sz="quarter" idx="11"/>
          </p:nvPr>
        </p:nvSpPr>
        <p:spPr>
          <a:xfrm>
            <a:off x="35052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a:xfrm>
            <a:off x="1371600" y="1219200"/>
            <a:ext cx="7498080" cy="4800600"/>
          </a:xfrm>
        </p:spPr>
        <p:txBody>
          <a:bodyPr/>
          <a:lstStyle/>
          <a:p>
            <a:r>
              <a:rPr lang="en-US" dirty="0" smtClean="0"/>
              <a:t>Why start with the summative piece? </a:t>
            </a:r>
          </a:p>
          <a:p>
            <a:endParaRPr lang="en-US" dirty="0" smtClean="0"/>
          </a:p>
          <a:p>
            <a:pPr>
              <a:buNone/>
            </a:pPr>
            <a:r>
              <a:rPr lang="en-US" dirty="0" smtClean="0"/>
              <a:t>Important Considerations:</a:t>
            </a:r>
          </a:p>
          <a:p>
            <a:pPr lvl="5"/>
            <a:r>
              <a:rPr lang="en-US" sz="2800" dirty="0" smtClean="0"/>
              <a:t>Assessment as evidence of unit mastery </a:t>
            </a:r>
          </a:p>
          <a:p>
            <a:pPr lvl="5"/>
            <a:r>
              <a:rPr lang="en-US" sz="2800" dirty="0" err="1" smtClean="0"/>
              <a:t>Preassessment</a:t>
            </a:r>
            <a:r>
              <a:rPr lang="en-US" sz="2800" dirty="0" smtClean="0"/>
              <a:t> chosen to diagnose </a:t>
            </a:r>
          </a:p>
          <a:p>
            <a:pPr lvl="5"/>
            <a:r>
              <a:rPr lang="en-US" sz="2800" dirty="0" smtClean="0"/>
              <a:t>Formative assessment data used  to adjust learning plans</a:t>
            </a:r>
            <a:r>
              <a:rPr lang="en-US" dirty="0" smtClean="0"/>
              <a:t>.</a:t>
            </a:r>
          </a:p>
          <a:p>
            <a:pPr lvl="1"/>
            <a:endParaRPr lang="en-US" dirty="0" smtClean="0"/>
          </a:p>
          <a:p>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7</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How does desired data inform the </a:t>
            </a:r>
            <a:r>
              <a:rPr lang="en-US" dirty="0" err="1" smtClean="0"/>
              <a:t>preassessment</a:t>
            </a:r>
            <a:r>
              <a:rPr lang="en-US" dirty="0" smtClean="0"/>
              <a:t>?</a:t>
            </a:r>
          </a:p>
          <a:p>
            <a:pPr>
              <a:buNone/>
            </a:pPr>
            <a:endParaRPr lang="en-US" dirty="0" smtClean="0"/>
          </a:p>
          <a:p>
            <a:pPr>
              <a:buNone/>
            </a:pPr>
            <a:r>
              <a:rPr lang="en-US" dirty="0" smtClean="0"/>
              <a:t>Important considerations:</a:t>
            </a:r>
          </a:p>
          <a:p>
            <a:pPr lvl="5"/>
            <a:r>
              <a:rPr lang="en-US" sz="2800" dirty="0" smtClean="0"/>
              <a:t>Based on the summative assessment objectives </a:t>
            </a:r>
          </a:p>
          <a:p>
            <a:pPr lvl="5"/>
            <a:r>
              <a:rPr lang="en-US" sz="2800" dirty="0" err="1" smtClean="0"/>
              <a:t>Preassessment</a:t>
            </a:r>
            <a:r>
              <a:rPr lang="en-US" sz="2800" dirty="0" smtClean="0"/>
              <a:t> tool  data used when crafting a learning plan that will  challenge gifted learners to work to their potential.</a:t>
            </a:r>
          </a:p>
          <a:p>
            <a:pPr lvl="1"/>
            <a:endParaRPr lang="en-US" dirty="0" smtClean="0"/>
          </a:p>
          <a:p>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8</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normAutofit lnSpcReduction="10000"/>
          </a:bodyPr>
          <a:lstStyle/>
          <a:p>
            <a:pPr lvl="1"/>
            <a:endParaRPr lang="en-US" dirty="0" smtClean="0"/>
          </a:p>
          <a:p>
            <a:r>
              <a:rPr lang="en-US" dirty="0" smtClean="0"/>
              <a:t>How does formative assessment inform instruction and provide students reflective opportunities about their own learning?</a:t>
            </a:r>
          </a:p>
          <a:p>
            <a:endParaRPr lang="en-US" dirty="0" smtClean="0"/>
          </a:p>
          <a:p>
            <a:pPr>
              <a:buNone/>
            </a:pPr>
            <a:r>
              <a:rPr lang="en-US" dirty="0" smtClean="0"/>
              <a:t>Important considerations:</a:t>
            </a:r>
          </a:p>
          <a:p>
            <a:pPr lvl="3"/>
            <a:r>
              <a:rPr lang="en-US" sz="2800" dirty="0" smtClean="0"/>
              <a:t>Variety</a:t>
            </a:r>
          </a:p>
          <a:p>
            <a:pPr lvl="3"/>
            <a:r>
              <a:rPr lang="en-US" sz="2800" dirty="0" smtClean="0"/>
              <a:t>Feedback </a:t>
            </a:r>
          </a:p>
          <a:p>
            <a:pPr lvl="3"/>
            <a:r>
              <a:rPr lang="en-US" sz="2800" dirty="0" smtClean="0"/>
              <a:t>Alignment </a:t>
            </a:r>
          </a:p>
          <a:p>
            <a:pPr lvl="3"/>
            <a:r>
              <a:rPr lang="en-US" sz="2800" dirty="0" smtClean="0"/>
              <a:t>Self-evaluation</a:t>
            </a:r>
          </a:p>
          <a:p>
            <a:pPr lvl="3"/>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9</a:t>
            </a:fld>
            <a:endParaRPr lang="en-US" b="1" dirty="0">
              <a:solidFill>
                <a:schemeClr val="tx1"/>
              </a:solidFill>
            </a:endParaRPr>
          </a:p>
        </p:txBody>
      </p:sp>
      <p:sp>
        <p:nvSpPr>
          <p:cNvPr id="5" name="Footer Placeholder 4"/>
          <p:cNvSpPr>
            <a:spLocks noGrp="1"/>
          </p:cNvSpPr>
          <p:nvPr>
            <p:ph type="ftr" sz="quarter" idx="11"/>
          </p:nvPr>
        </p:nvSpPr>
        <p:spPr>
          <a:xfrm>
            <a:off x="35814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559</TotalTime>
  <Words>1536</Words>
  <Application>Microsoft Office PowerPoint</Application>
  <PresentationFormat>On-screen Show (4:3)</PresentationFormat>
  <Paragraphs>193</Paragraphs>
  <Slides>15</Slides>
  <Notes>11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Solstice</vt:lpstr>
      <vt:lpstr>Balanced Assessment: A Gifted Learner Support System</vt:lpstr>
      <vt:lpstr>Session Goals</vt:lpstr>
      <vt:lpstr>KUDs – Know , Understand, and Do</vt:lpstr>
      <vt:lpstr>KUD – Know , Understand, and Do</vt:lpstr>
      <vt:lpstr>Slide 5</vt:lpstr>
      <vt:lpstr>Slide 6</vt:lpstr>
      <vt:lpstr>Here’s What!</vt:lpstr>
      <vt:lpstr>Here’s What!</vt:lpstr>
      <vt:lpstr>Here’s What!</vt:lpstr>
      <vt:lpstr>So What?</vt:lpstr>
      <vt:lpstr>Slide 11</vt:lpstr>
      <vt:lpstr>Now What? </vt:lpstr>
      <vt:lpstr>Return to Balanced Assessment Inventory</vt:lpstr>
      <vt:lpstr>Work Consulted</vt:lpstr>
      <vt:lpstr>      Teacher Workshop  Date: ___________ Balanced Assessment: A Gifted Learner Support System Name:  _________________School: __________________  </vt:lpstr>
    </vt:vector>
  </TitlesOfParts>
  <Company>Virginia Beach City Public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HS Assessment Module</dc:title>
  <dc:creator>aaboubou</dc:creator>
  <cp:lastModifiedBy>argraves</cp:lastModifiedBy>
  <cp:revision>44</cp:revision>
  <dcterms:created xsi:type="dcterms:W3CDTF">2011-02-03T15:11:33Z</dcterms:created>
  <dcterms:modified xsi:type="dcterms:W3CDTF">2011-04-29T14:29:37Z</dcterms:modified>
</cp:coreProperties>
</file>